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3"/>
  </p:notesMasterIdLst>
  <p:sldIdLst>
    <p:sldId id="256" r:id="rId2"/>
    <p:sldId id="288" r:id="rId3"/>
    <p:sldId id="261" r:id="rId4"/>
    <p:sldId id="278" r:id="rId5"/>
    <p:sldId id="279" r:id="rId6"/>
    <p:sldId id="283" r:id="rId7"/>
    <p:sldId id="259" r:id="rId8"/>
    <p:sldId id="284" r:id="rId9"/>
    <p:sldId id="285" r:id="rId10"/>
    <p:sldId id="286" r:id="rId11"/>
    <p:sldId id="287" r:id="rId12"/>
    <p:sldId id="293" r:id="rId13"/>
    <p:sldId id="292" r:id="rId14"/>
    <p:sldId id="294" r:id="rId15"/>
    <p:sldId id="296" r:id="rId16"/>
    <p:sldId id="297" r:id="rId17"/>
    <p:sldId id="298" r:id="rId18"/>
    <p:sldId id="311" r:id="rId19"/>
    <p:sldId id="289" r:id="rId20"/>
    <p:sldId id="299" r:id="rId21"/>
    <p:sldId id="290" r:id="rId22"/>
    <p:sldId id="301" r:id="rId23"/>
    <p:sldId id="300" r:id="rId24"/>
    <p:sldId id="309" r:id="rId25"/>
    <p:sldId id="302" r:id="rId26"/>
    <p:sldId id="308" r:id="rId27"/>
    <p:sldId id="307" r:id="rId28"/>
    <p:sldId id="303" r:id="rId29"/>
    <p:sldId id="305" r:id="rId30"/>
    <p:sldId id="310" r:id="rId31"/>
    <p:sldId id="312" r:id="rId32"/>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69F"/>
    <a:srgbClr val="768FD4"/>
    <a:srgbClr val="EDF0F9"/>
    <a:srgbClr val="F9DBDB"/>
    <a:srgbClr val="E45656"/>
    <a:srgbClr val="FCEAEA"/>
    <a:srgbClr val="5674CA"/>
    <a:srgbClr val="B6C3E8"/>
    <a:srgbClr val="000000"/>
    <a:srgbClr val="EB818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A37CF1-CC41-418E-A306-A0D136CDB952}" v="14" dt="2022-06-17T10:46:18.6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345" autoAdjust="0"/>
    <p:restoredTop sz="55497" autoAdjust="0"/>
  </p:normalViewPr>
  <p:slideViewPr>
    <p:cSldViewPr snapToGrid="0">
      <p:cViewPr>
        <p:scale>
          <a:sx n="66" d="100"/>
          <a:sy n="66" d="100"/>
        </p:scale>
        <p:origin x="1541" y="-691"/>
      </p:cViewPr>
      <p:guideLst>
        <p:guide pos="3840"/>
        <p:guide orient="horz" pos="2160"/>
      </p:guideLst>
    </p:cSldViewPr>
  </p:slideViewPr>
  <p:notesTextViewPr>
    <p:cViewPr>
      <p:scale>
        <a:sx n="1" d="1"/>
        <a:sy n="1" d="1"/>
      </p:scale>
      <p:origin x="0" y="0"/>
    </p:cViewPr>
  </p:notesTextViewPr>
  <p:notesViewPr>
    <p:cSldViewPr snapToGrid="0">
      <p:cViewPr varScale="1">
        <p:scale>
          <a:sx n="80" d="100"/>
          <a:sy n="80" d="100"/>
        </p:scale>
        <p:origin x="504"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김소희" userId="292a1162-0793-4577-a94d-2dae0dfa5995" providerId="ADAL" clId="{8FA37CF1-CC41-418E-A306-A0D136CDB952}"/>
    <pc:docChg chg="undo custSel modSld">
      <pc:chgData name="김소희" userId="292a1162-0793-4577-a94d-2dae0dfa5995" providerId="ADAL" clId="{8FA37CF1-CC41-418E-A306-A0D136CDB952}" dt="2022-06-13T15:27:54.181" v="337" actId="20577"/>
      <pc:docMkLst>
        <pc:docMk/>
      </pc:docMkLst>
      <pc:sldChg chg="modNotesTx">
        <pc:chgData name="김소희" userId="292a1162-0793-4577-a94d-2dae0dfa5995" providerId="ADAL" clId="{8FA37CF1-CC41-418E-A306-A0D136CDB952}" dt="2022-06-13T15:03:04.088" v="37" actId="20577"/>
        <pc:sldMkLst>
          <pc:docMk/>
          <pc:sldMk cId="3100450580" sldId="259"/>
        </pc:sldMkLst>
      </pc:sldChg>
      <pc:sldChg chg="modNotesTx">
        <pc:chgData name="김소희" userId="292a1162-0793-4577-a94d-2dae0dfa5995" providerId="ADAL" clId="{8FA37CF1-CC41-418E-A306-A0D136CDB952}" dt="2022-06-13T15:00:41.923" v="16" actId="400"/>
        <pc:sldMkLst>
          <pc:docMk/>
          <pc:sldMk cId="252891327" sldId="261"/>
        </pc:sldMkLst>
      </pc:sldChg>
      <pc:sldChg chg="modNotesTx">
        <pc:chgData name="김소희" userId="292a1162-0793-4577-a94d-2dae0dfa5995" providerId="ADAL" clId="{8FA37CF1-CC41-418E-A306-A0D136CDB952}" dt="2022-06-13T15:01:58.955" v="36" actId="20577"/>
        <pc:sldMkLst>
          <pc:docMk/>
          <pc:sldMk cId="1463399039" sldId="278"/>
        </pc:sldMkLst>
      </pc:sldChg>
      <pc:sldChg chg="modNotesTx">
        <pc:chgData name="김소희" userId="292a1162-0793-4577-a94d-2dae0dfa5995" providerId="ADAL" clId="{8FA37CF1-CC41-418E-A306-A0D136CDB952}" dt="2022-06-13T15:04:24.105" v="45" actId="20577"/>
        <pc:sldMkLst>
          <pc:docMk/>
          <pc:sldMk cId="1007606599" sldId="284"/>
        </pc:sldMkLst>
      </pc:sldChg>
      <pc:sldChg chg="modNotesTx">
        <pc:chgData name="김소희" userId="292a1162-0793-4577-a94d-2dae0dfa5995" providerId="ADAL" clId="{8FA37CF1-CC41-418E-A306-A0D136CDB952}" dt="2022-06-13T15:06:17.167" v="72" actId="20577"/>
        <pc:sldMkLst>
          <pc:docMk/>
          <pc:sldMk cId="3388572705" sldId="285"/>
        </pc:sldMkLst>
      </pc:sldChg>
      <pc:sldChg chg="modNotesTx">
        <pc:chgData name="김소희" userId="292a1162-0793-4577-a94d-2dae0dfa5995" providerId="ADAL" clId="{8FA37CF1-CC41-418E-A306-A0D136CDB952}" dt="2022-06-13T15:07:32.197" v="75" actId="20577"/>
        <pc:sldMkLst>
          <pc:docMk/>
          <pc:sldMk cId="2372375082" sldId="287"/>
        </pc:sldMkLst>
      </pc:sldChg>
      <pc:sldChg chg="modNotesTx">
        <pc:chgData name="김소희" userId="292a1162-0793-4577-a94d-2dae0dfa5995" providerId="ADAL" clId="{8FA37CF1-CC41-418E-A306-A0D136CDB952}" dt="2022-06-13T15:17:25.263" v="215" actId="20577"/>
        <pc:sldMkLst>
          <pc:docMk/>
          <pc:sldMk cId="3518868644" sldId="290"/>
        </pc:sldMkLst>
      </pc:sldChg>
      <pc:sldChg chg="modNotesTx">
        <pc:chgData name="김소희" userId="292a1162-0793-4577-a94d-2dae0dfa5995" providerId="ADAL" clId="{8FA37CF1-CC41-418E-A306-A0D136CDB952}" dt="2022-06-13T15:09:12.721" v="86" actId="20577"/>
        <pc:sldMkLst>
          <pc:docMk/>
          <pc:sldMk cId="3758038972" sldId="292"/>
        </pc:sldMkLst>
      </pc:sldChg>
      <pc:sldChg chg="modNotesTx">
        <pc:chgData name="김소희" userId="292a1162-0793-4577-a94d-2dae0dfa5995" providerId="ADAL" clId="{8FA37CF1-CC41-418E-A306-A0D136CDB952}" dt="2022-06-13T15:08:26.412" v="81" actId="20577"/>
        <pc:sldMkLst>
          <pc:docMk/>
          <pc:sldMk cId="841701706" sldId="293"/>
        </pc:sldMkLst>
      </pc:sldChg>
      <pc:sldChg chg="modNotesTx">
        <pc:chgData name="김소희" userId="292a1162-0793-4577-a94d-2dae0dfa5995" providerId="ADAL" clId="{8FA37CF1-CC41-418E-A306-A0D136CDB952}" dt="2022-06-13T15:10:12.983" v="108" actId="20577"/>
        <pc:sldMkLst>
          <pc:docMk/>
          <pc:sldMk cId="1989796872" sldId="294"/>
        </pc:sldMkLst>
      </pc:sldChg>
      <pc:sldChg chg="modNotesTx">
        <pc:chgData name="김소희" userId="292a1162-0793-4577-a94d-2dae0dfa5995" providerId="ADAL" clId="{8FA37CF1-CC41-418E-A306-A0D136CDB952}" dt="2022-06-13T15:12:05.936" v="151" actId="20577"/>
        <pc:sldMkLst>
          <pc:docMk/>
          <pc:sldMk cId="765622633" sldId="296"/>
        </pc:sldMkLst>
      </pc:sldChg>
      <pc:sldChg chg="modNotesTx">
        <pc:chgData name="김소희" userId="292a1162-0793-4577-a94d-2dae0dfa5995" providerId="ADAL" clId="{8FA37CF1-CC41-418E-A306-A0D136CDB952}" dt="2022-06-13T15:13:01.152" v="177" actId="20577"/>
        <pc:sldMkLst>
          <pc:docMk/>
          <pc:sldMk cId="2098415331" sldId="297"/>
        </pc:sldMkLst>
      </pc:sldChg>
      <pc:sldChg chg="modNotesTx">
        <pc:chgData name="김소희" userId="292a1162-0793-4577-a94d-2dae0dfa5995" providerId="ADAL" clId="{8FA37CF1-CC41-418E-A306-A0D136CDB952}" dt="2022-06-13T15:13:29.869" v="179" actId="20577"/>
        <pc:sldMkLst>
          <pc:docMk/>
          <pc:sldMk cId="4065540868" sldId="298"/>
        </pc:sldMkLst>
      </pc:sldChg>
      <pc:sldChg chg="modNotesTx">
        <pc:chgData name="김소희" userId="292a1162-0793-4577-a94d-2dae0dfa5995" providerId="ADAL" clId="{8FA37CF1-CC41-418E-A306-A0D136CDB952}" dt="2022-06-13T15:15:16.310" v="182" actId="20577"/>
        <pc:sldMkLst>
          <pc:docMk/>
          <pc:sldMk cId="586556090" sldId="299"/>
        </pc:sldMkLst>
      </pc:sldChg>
      <pc:sldChg chg="modNotesTx">
        <pc:chgData name="김소희" userId="292a1162-0793-4577-a94d-2dae0dfa5995" providerId="ADAL" clId="{8FA37CF1-CC41-418E-A306-A0D136CDB952}" dt="2022-06-13T15:20:34.276" v="316" actId="20577"/>
        <pc:sldMkLst>
          <pc:docMk/>
          <pc:sldMk cId="206271593" sldId="300"/>
        </pc:sldMkLst>
      </pc:sldChg>
      <pc:sldChg chg="modNotesTx">
        <pc:chgData name="김소희" userId="292a1162-0793-4577-a94d-2dae0dfa5995" providerId="ADAL" clId="{8FA37CF1-CC41-418E-A306-A0D136CDB952}" dt="2022-06-13T15:18:49.045" v="268" actId="20577"/>
        <pc:sldMkLst>
          <pc:docMk/>
          <pc:sldMk cId="1136516372" sldId="301"/>
        </pc:sldMkLst>
      </pc:sldChg>
      <pc:sldChg chg="modNotesTx">
        <pc:chgData name="김소희" userId="292a1162-0793-4577-a94d-2dae0dfa5995" providerId="ADAL" clId="{8FA37CF1-CC41-418E-A306-A0D136CDB952}" dt="2022-06-13T15:27:54.181" v="337" actId="20577"/>
        <pc:sldMkLst>
          <pc:docMk/>
          <pc:sldMk cId="1557850558" sldId="302"/>
        </pc:sldMkLst>
      </pc:sldChg>
      <pc:sldChg chg="modNotesTx">
        <pc:chgData name="김소희" userId="292a1162-0793-4577-a94d-2dae0dfa5995" providerId="ADAL" clId="{8FA37CF1-CC41-418E-A306-A0D136CDB952}" dt="2022-06-13T15:21:32.360" v="321" actId="20577"/>
        <pc:sldMkLst>
          <pc:docMk/>
          <pc:sldMk cId="1966683160" sldId="309"/>
        </pc:sldMkLst>
      </pc:sldChg>
    </pc:docChg>
  </pc:docChgLst>
  <pc:docChgLst>
    <pc:chgData name="김소희" userId="292a1162-0793-4577-a94d-2dae0dfa5995" providerId="ADAL" clId="{E9067F50-2CC8-4791-9D95-08591139FED5}"/>
    <pc:docChg chg="undo redo custSel addSld delSld modSld sldOrd modMainMaster">
      <pc:chgData name="김소희" userId="292a1162-0793-4577-a94d-2dae0dfa5995" providerId="ADAL" clId="{E9067F50-2CC8-4791-9D95-08591139FED5}" dt="2022-06-07T13:47:06.191" v="3826" actId="1076"/>
      <pc:docMkLst>
        <pc:docMk/>
      </pc:docMkLst>
      <pc:sldChg chg="addSp delSp modSp mod">
        <pc:chgData name="김소희" userId="292a1162-0793-4577-a94d-2dae0dfa5995" providerId="ADAL" clId="{E9067F50-2CC8-4791-9D95-08591139FED5}" dt="2022-06-06T08:28:25.182" v="138" actId="1076"/>
        <pc:sldMkLst>
          <pc:docMk/>
          <pc:sldMk cId="2353614662" sldId="256"/>
        </pc:sldMkLst>
        <pc:spChg chg="mod">
          <ac:chgData name="김소희" userId="292a1162-0793-4577-a94d-2dae0dfa5995" providerId="ADAL" clId="{E9067F50-2CC8-4791-9D95-08591139FED5}" dt="2022-06-06T08:25:55.882" v="118" actId="1076"/>
          <ac:spMkLst>
            <pc:docMk/>
            <pc:sldMk cId="2353614662" sldId="256"/>
            <ac:spMk id="5" creationId="{0D0E7567-80CC-4A46-8FA5-E251CBC1D6E1}"/>
          </ac:spMkLst>
        </pc:spChg>
        <pc:spChg chg="add del mod">
          <ac:chgData name="김소희" userId="292a1162-0793-4577-a94d-2dae0dfa5995" providerId="ADAL" clId="{E9067F50-2CC8-4791-9D95-08591139FED5}" dt="2022-06-06T08:24:02.732" v="73" actId="478"/>
          <ac:spMkLst>
            <pc:docMk/>
            <pc:sldMk cId="2353614662" sldId="256"/>
            <ac:spMk id="7" creationId="{05CE414D-13B4-4C99-2AB0-FEFC816D179F}"/>
          </ac:spMkLst>
        </pc:spChg>
        <pc:spChg chg="add mod">
          <ac:chgData name="김소희" userId="292a1162-0793-4577-a94d-2dae0dfa5995" providerId="ADAL" clId="{E9067F50-2CC8-4791-9D95-08591139FED5}" dt="2022-06-06T08:25:51.923" v="117" actId="1035"/>
          <ac:spMkLst>
            <pc:docMk/>
            <pc:sldMk cId="2353614662" sldId="256"/>
            <ac:spMk id="8" creationId="{04467E98-CB13-CFF4-194D-C491AB4A92F1}"/>
          </ac:spMkLst>
        </pc:spChg>
        <pc:spChg chg="add mod">
          <ac:chgData name="김소희" userId="292a1162-0793-4577-a94d-2dae0dfa5995" providerId="ADAL" clId="{E9067F50-2CC8-4791-9D95-08591139FED5}" dt="2022-06-06T08:25:51.923" v="117" actId="1035"/>
          <ac:spMkLst>
            <pc:docMk/>
            <pc:sldMk cId="2353614662" sldId="256"/>
            <ac:spMk id="9" creationId="{EF3A5E0F-0285-EF60-B5BF-B4948F2ADDA3}"/>
          </ac:spMkLst>
        </pc:spChg>
        <pc:spChg chg="mod">
          <ac:chgData name="김소희" userId="292a1162-0793-4577-a94d-2dae0dfa5995" providerId="ADAL" clId="{E9067F50-2CC8-4791-9D95-08591139FED5}" dt="2022-06-06T08:28:25.182" v="138" actId="1076"/>
          <ac:spMkLst>
            <pc:docMk/>
            <pc:sldMk cId="2353614662" sldId="256"/>
            <ac:spMk id="12" creationId="{9C51099D-5275-16C8-CAFB-F1A0EE7ACAA8}"/>
          </ac:spMkLst>
        </pc:spChg>
      </pc:sldChg>
      <pc:sldChg chg="add del">
        <pc:chgData name="김소희" userId="292a1162-0793-4577-a94d-2dae0dfa5995" providerId="ADAL" clId="{E9067F50-2CC8-4791-9D95-08591139FED5}" dt="2022-06-06T08:20:20.085" v="7" actId="47"/>
        <pc:sldMkLst>
          <pc:docMk/>
          <pc:sldMk cId="2446456825" sldId="257"/>
        </pc:sldMkLst>
      </pc:sldChg>
      <pc:sldChg chg="addSp delSp modSp add mod">
        <pc:chgData name="김소희" userId="292a1162-0793-4577-a94d-2dae0dfa5995" providerId="ADAL" clId="{E9067F50-2CC8-4791-9D95-08591139FED5}" dt="2022-06-07T11:37:05.608" v="1247" actId="1076"/>
        <pc:sldMkLst>
          <pc:docMk/>
          <pc:sldMk cId="3100450580" sldId="259"/>
        </pc:sldMkLst>
        <pc:spChg chg="add del mod">
          <ac:chgData name="김소희" userId="292a1162-0793-4577-a94d-2dae0dfa5995" providerId="ADAL" clId="{E9067F50-2CC8-4791-9D95-08591139FED5}" dt="2022-06-06T08:27:46.015" v="136" actId="21"/>
          <ac:spMkLst>
            <pc:docMk/>
            <pc:sldMk cId="3100450580" sldId="259"/>
            <ac:spMk id="4" creationId="{50821B38-5110-2868-079B-2908D26F3805}"/>
          </ac:spMkLst>
        </pc:spChg>
        <pc:spChg chg="mod">
          <ac:chgData name="김소희" userId="292a1162-0793-4577-a94d-2dae0dfa5995" providerId="ADAL" clId="{E9067F50-2CC8-4791-9D95-08591139FED5}" dt="2022-06-07T11:37:05.608" v="1247" actId="1076"/>
          <ac:spMkLst>
            <pc:docMk/>
            <pc:sldMk cId="3100450580" sldId="259"/>
            <ac:spMk id="5" creationId="{979509AF-A27F-733C-57C1-9246C7112254}"/>
          </ac:spMkLst>
        </pc:spChg>
        <pc:spChg chg="add del mod">
          <ac:chgData name="김소희" userId="292a1162-0793-4577-a94d-2dae0dfa5995" providerId="ADAL" clId="{E9067F50-2CC8-4791-9D95-08591139FED5}" dt="2022-06-07T05:22:04.843" v="673" actId="478"/>
          <ac:spMkLst>
            <pc:docMk/>
            <pc:sldMk cId="3100450580" sldId="259"/>
            <ac:spMk id="7" creationId="{A3596A0B-A856-D764-8629-8B0BBC862899}"/>
          </ac:spMkLst>
        </pc:spChg>
        <pc:spChg chg="mod">
          <ac:chgData name="김소희" userId="292a1162-0793-4577-a94d-2dae0dfa5995" providerId="ADAL" clId="{E9067F50-2CC8-4791-9D95-08591139FED5}" dt="2022-06-07T05:24:51.031" v="713" actId="14100"/>
          <ac:spMkLst>
            <pc:docMk/>
            <pc:sldMk cId="3100450580" sldId="259"/>
            <ac:spMk id="8" creationId="{CEDE08A2-757E-81B5-65DB-41F417719CE9}"/>
          </ac:spMkLst>
        </pc:spChg>
        <pc:spChg chg="del mod">
          <ac:chgData name="김소희" userId="292a1162-0793-4577-a94d-2dae0dfa5995" providerId="ADAL" clId="{E9067F50-2CC8-4791-9D95-08591139FED5}" dt="2022-06-07T05:22:01.516" v="671" actId="478"/>
          <ac:spMkLst>
            <pc:docMk/>
            <pc:sldMk cId="3100450580" sldId="259"/>
            <ac:spMk id="9" creationId="{05596BCF-D308-A29D-49E5-1678F5F8F27E}"/>
          </ac:spMkLst>
        </pc:spChg>
        <pc:spChg chg="del mod">
          <ac:chgData name="김소희" userId="292a1162-0793-4577-a94d-2dae0dfa5995" providerId="ADAL" clId="{E9067F50-2CC8-4791-9D95-08591139FED5}" dt="2022-06-07T05:22:01.516" v="671" actId="478"/>
          <ac:spMkLst>
            <pc:docMk/>
            <pc:sldMk cId="3100450580" sldId="259"/>
            <ac:spMk id="11" creationId="{9B6A7BE8-DA0E-E598-1132-9B432BA49502}"/>
          </ac:spMkLst>
        </pc:spChg>
        <pc:spChg chg="del">
          <ac:chgData name="김소희" userId="292a1162-0793-4577-a94d-2dae0dfa5995" providerId="ADAL" clId="{E9067F50-2CC8-4791-9D95-08591139FED5}" dt="2022-06-06T08:30:00.762" v="150" actId="478"/>
          <ac:spMkLst>
            <pc:docMk/>
            <pc:sldMk cId="3100450580" sldId="259"/>
            <ac:spMk id="12" creationId="{FD27C1CD-9F31-25AB-CF79-C071770ECD7C}"/>
          </ac:spMkLst>
        </pc:spChg>
        <pc:spChg chg="add mod">
          <ac:chgData name="김소희" userId="292a1162-0793-4577-a94d-2dae0dfa5995" providerId="ADAL" clId="{E9067F50-2CC8-4791-9D95-08591139FED5}" dt="2022-06-07T05:25:43.687" v="722" actId="14100"/>
          <ac:spMkLst>
            <pc:docMk/>
            <pc:sldMk cId="3100450580" sldId="259"/>
            <ac:spMk id="13" creationId="{2BD6C7AE-65C9-4874-7FF6-23F77F21CF63}"/>
          </ac:spMkLst>
        </pc:spChg>
        <pc:spChg chg="add del mod">
          <ac:chgData name="김소희" userId="292a1162-0793-4577-a94d-2dae0dfa5995" providerId="ADAL" clId="{E9067F50-2CC8-4791-9D95-08591139FED5}" dt="2022-06-07T05:22:29.775" v="684" actId="478"/>
          <ac:spMkLst>
            <pc:docMk/>
            <pc:sldMk cId="3100450580" sldId="259"/>
            <ac:spMk id="14" creationId="{4AC0EF4B-3972-F00A-F982-39DAAB910DF2}"/>
          </ac:spMkLst>
        </pc:spChg>
        <pc:spChg chg="add mod">
          <ac:chgData name="김소희" userId="292a1162-0793-4577-a94d-2dae0dfa5995" providerId="ADAL" clId="{E9067F50-2CC8-4791-9D95-08591139FED5}" dt="2022-06-07T05:22:01.949" v="672"/>
          <ac:spMkLst>
            <pc:docMk/>
            <pc:sldMk cId="3100450580" sldId="259"/>
            <ac:spMk id="15" creationId="{632F3BB1-F3D9-808D-9F57-FC51868C3BD0}"/>
          </ac:spMkLst>
        </pc:spChg>
        <pc:spChg chg="del">
          <ac:chgData name="김소희" userId="292a1162-0793-4577-a94d-2dae0dfa5995" providerId="ADAL" clId="{E9067F50-2CC8-4791-9D95-08591139FED5}" dt="2022-06-06T08:30:00.762" v="150" actId="478"/>
          <ac:spMkLst>
            <pc:docMk/>
            <pc:sldMk cId="3100450580" sldId="259"/>
            <ac:spMk id="15" creationId="{BC70EB06-062B-F384-6999-EBF53C0D916E}"/>
          </ac:spMkLst>
        </pc:spChg>
        <pc:spChg chg="add mod">
          <ac:chgData name="김소희" userId="292a1162-0793-4577-a94d-2dae0dfa5995" providerId="ADAL" clId="{E9067F50-2CC8-4791-9D95-08591139FED5}" dt="2022-06-07T05:22:01.949" v="672"/>
          <ac:spMkLst>
            <pc:docMk/>
            <pc:sldMk cId="3100450580" sldId="259"/>
            <ac:spMk id="16" creationId="{3B24E844-DA7A-1750-15D3-DD1B4073693D}"/>
          </ac:spMkLst>
        </pc:spChg>
        <pc:spChg chg="del">
          <ac:chgData name="김소희" userId="292a1162-0793-4577-a94d-2dae0dfa5995" providerId="ADAL" clId="{E9067F50-2CC8-4791-9D95-08591139FED5}" dt="2022-06-06T08:30:00.762" v="150" actId="478"/>
          <ac:spMkLst>
            <pc:docMk/>
            <pc:sldMk cId="3100450580" sldId="259"/>
            <ac:spMk id="16" creationId="{FD7D4674-EE65-4617-5BF5-7C4D5D0E2973}"/>
          </ac:spMkLst>
        </pc:spChg>
        <pc:spChg chg="add mod">
          <ac:chgData name="김소희" userId="292a1162-0793-4577-a94d-2dae0dfa5995" providerId="ADAL" clId="{E9067F50-2CC8-4791-9D95-08591139FED5}" dt="2022-06-07T05:22:01.949" v="672"/>
          <ac:spMkLst>
            <pc:docMk/>
            <pc:sldMk cId="3100450580" sldId="259"/>
            <ac:spMk id="17" creationId="{E1ACAB9E-B6DF-247E-F10B-55670FB05882}"/>
          </ac:spMkLst>
        </pc:spChg>
        <pc:spChg chg="add mod">
          <ac:chgData name="김소희" userId="292a1162-0793-4577-a94d-2dae0dfa5995" providerId="ADAL" clId="{E9067F50-2CC8-4791-9D95-08591139FED5}" dt="2022-06-07T05:22:01.949" v="672"/>
          <ac:spMkLst>
            <pc:docMk/>
            <pc:sldMk cId="3100450580" sldId="259"/>
            <ac:spMk id="18" creationId="{45233D5A-0AD0-FC5F-B59D-178683C847E9}"/>
          </ac:spMkLst>
        </pc:spChg>
        <pc:spChg chg="add mod">
          <ac:chgData name="김소희" userId="292a1162-0793-4577-a94d-2dae0dfa5995" providerId="ADAL" clId="{E9067F50-2CC8-4791-9D95-08591139FED5}" dt="2022-06-07T05:22:01.949" v="672"/>
          <ac:spMkLst>
            <pc:docMk/>
            <pc:sldMk cId="3100450580" sldId="259"/>
            <ac:spMk id="19" creationId="{923F6C0A-3498-285C-A683-B9F4C47E39A6}"/>
          </ac:spMkLst>
        </pc:spChg>
        <pc:spChg chg="add mod">
          <ac:chgData name="김소희" userId="292a1162-0793-4577-a94d-2dae0dfa5995" providerId="ADAL" clId="{E9067F50-2CC8-4791-9D95-08591139FED5}" dt="2022-06-07T05:22:34.119" v="685"/>
          <ac:spMkLst>
            <pc:docMk/>
            <pc:sldMk cId="3100450580" sldId="259"/>
            <ac:spMk id="21" creationId="{05614EF9-D4D4-625F-6540-0A8514C95A5A}"/>
          </ac:spMkLst>
        </pc:spChg>
        <pc:picChg chg="mod">
          <ac:chgData name="김소희" userId="292a1162-0793-4577-a94d-2dae0dfa5995" providerId="ADAL" clId="{E9067F50-2CC8-4791-9D95-08591139FED5}" dt="2022-06-07T11:25:22.422" v="1161" actId="1076"/>
          <ac:picMkLst>
            <pc:docMk/>
            <pc:sldMk cId="3100450580" sldId="259"/>
            <ac:picMk id="1026" creationId="{E7617C3F-425E-2B8B-661C-95597678B2B8}"/>
          </ac:picMkLst>
        </pc:picChg>
        <pc:picChg chg="del">
          <ac:chgData name="김소희" userId="292a1162-0793-4577-a94d-2dae0dfa5995" providerId="ADAL" clId="{E9067F50-2CC8-4791-9D95-08591139FED5}" dt="2022-06-06T08:30:00.762" v="150" actId="478"/>
          <ac:picMkLst>
            <pc:docMk/>
            <pc:sldMk cId="3100450580" sldId="259"/>
            <ac:picMk id="1028" creationId="{DDA27E61-827D-73E9-3260-9DCCEB5FEDAF}"/>
          </ac:picMkLst>
        </pc:picChg>
        <pc:cxnChg chg="del mod">
          <ac:chgData name="김소희" userId="292a1162-0793-4577-a94d-2dae0dfa5995" providerId="ADAL" clId="{E9067F50-2CC8-4791-9D95-08591139FED5}" dt="2022-06-07T05:22:01.516" v="671" actId="478"/>
          <ac:cxnSpMkLst>
            <pc:docMk/>
            <pc:sldMk cId="3100450580" sldId="259"/>
            <ac:cxnSpMk id="3" creationId="{DF13A569-CA4A-F583-26A7-EBE49AA065B2}"/>
          </ac:cxnSpMkLst>
        </pc:cxnChg>
        <pc:cxnChg chg="add del mod">
          <ac:chgData name="김소희" userId="292a1162-0793-4577-a94d-2dae0dfa5995" providerId="ADAL" clId="{E9067F50-2CC8-4791-9D95-08591139FED5}" dt="2022-06-07T05:22:29.775" v="684" actId="478"/>
          <ac:cxnSpMkLst>
            <pc:docMk/>
            <pc:sldMk cId="3100450580" sldId="259"/>
            <ac:cxnSpMk id="12" creationId="{C806936E-A529-0EC5-E133-B5399D3AA6ED}"/>
          </ac:cxnSpMkLst>
        </pc:cxnChg>
        <pc:cxnChg chg="add mod">
          <ac:chgData name="김소희" userId="292a1162-0793-4577-a94d-2dae0dfa5995" providerId="ADAL" clId="{E9067F50-2CC8-4791-9D95-08591139FED5}" dt="2022-06-07T11:25:34.639" v="1163" actId="14100"/>
          <ac:cxnSpMkLst>
            <pc:docMk/>
            <pc:sldMk cId="3100450580" sldId="259"/>
            <ac:cxnSpMk id="20" creationId="{1EF7A485-13E8-F66E-4894-130A3FD43358}"/>
          </ac:cxnSpMkLst>
        </pc:cxnChg>
      </pc:sldChg>
      <pc:sldChg chg="addSp delSp modSp mod">
        <pc:chgData name="김소희" userId="292a1162-0793-4577-a94d-2dae0dfa5995" providerId="ADAL" clId="{E9067F50-2CC8-4791-9D95-08591139FED5}" dt="2022-06-07T05:27:56.612" v="825" actId="20577"/>
        <pc:sldMkLst>
          <pc:docMk/>
          <pc:sldMk cId="252891327" sldId="261"/>
        </pc:sldMkLst>
        <pc:spChg chg="add del mod">
          <ac:chgData name="김소희" userId="292a1162-0793-4577-a94d-2dae0dfa5995" providerId="ADAL" clId="{E9067F50-2CC8-4791-9D95-08591139FED5}" dt="2022-06-07T05:20:21.481" v="662" actId="478"/>
          <ac:spMkLst>
            <pc:docMk/>
            <pc:sldMk cId="252891327" sldId="261"/>
            <ac:spMk id="3" creationId="{15449498-83AE-7559-A05A-DE4E2E5CD067}"/>
          </ac:spMkLst>
        </pc:spChg>
        <pc:spChg chg="del">
          <ac:chgData name="김소희" userId="292a1162-0793-4577-a94d-2dae0dfa5995" providerId="ADAL" clId="{E9067F50-2CC8-4791-9D95-08591139FED5}" dt="2022-06-07T05:03:04.147" v="503" actId="478"/>
          <ac:spMkLst>
            <pc:docMk/>
            <pc:sldMk cId="252891327" sldId="261"/>
            <ac:spMk id="5" creationId="{34E7CC66-42E2-4959-88DF-0B454D5A55A5}"/>
          </ac:spMkLst>
        </pc:spChg>
        <pc:spChg chg="add del">
          <ac:chgData name="김소희" userId="292a1162-0793-4577-a94d-2dae0dfa5995" providerId="ADAL" clId="{E9067F50-2CC8-4791-9D95-08591139FED5}" dt="2022-06-07T05:26:50.850" v="747" actId="478"/>
          <ac:spMkLst>
            <pc:docMk/>
            <pc:sldMk cId="252891327" sldId="261"/>
            <ac:spMk id="6" creationId="{5A6776E4-9D30-47C4-BEF4-B57DC901EAA5}"/>
          </ac:spMkLst>
        </pc:spChg>
        <pc:spChg chg="mod">
          <ac:chgData name="김소희" userId="292a1162-0793-4577-a94d-2dae0dfa5995" providerId="ADAL" clId="{E9067F50-2CC8-4791-9D95-08591139FED5}" dt="2022-06-07T05:21:29.107" v="669" actId="207"/>
          <ac:spMkLst>
            <pc:docMk/>
            <pc:sldMk cId="252891327" sldId="261"/>
            <ac:spMk id="12" creationId="{068C3819-1D50-41F7-AFE9-198A0102F7D3}"/>
          </ac:spMkLst>
        </pc:spChg>
        <pc:spChg chg="add mod">
          <ac:chgData name="김소희" userId="292a1162-0793-4577-a94d-2dae0dfa5995" providerId="ADAL" clId="{E9067F50-2CC8-4791-9D95-08591139FED5}" dt="2022-06-07T05:26:57.506" v="749" actId="1076"/>
          <ac:spMkLst>
            <pc:docMk/>
            <pc:sldMk cId="252891327" sldId="261"/>
            <ac:spMk id="13" creationId="{FC72D5E7-4949-1CBB-14CD-8AB8843F6123}"/>
          </ac:spMkLst>
        </pc:spChg>
        <pc:spChg chg="add del">
          <ac:chgData name="김소희" userId="292a1162-0793-4577-a94d-2dae0dfa5995" providerId="ADAL" clId="{E9067F50-2CC8-4791-9D95-08591139FED5}" dt="2022-06-07T05:14:11.090" v="564" actId="478"/>
          <ac:spMkLst>
            <pc:docMk/>
            <pc:sldMk cId="252891327" sldId="261"/>
            <ac:spMk id="15" creationId="{49A41625-7925-B833-86CB-B6E53398B960}"/>
          </ac:spMkLst>
        </pc:spChg>
        <pc:spChg chg="del mod">
          <ac:chgData name="김소희" userId="292a1162-0793-4577-a94d-2dae0dfa5995" providerId="ADAL" clId="{E9067F50-2CC8-4791-9D95-08591139FED5}" dt="2022-06-07T05:03:20.957" v="509" actId="478"/>
          <ac:spMkLst>
            <pc:docMk/>
            <pc:sldMk cId="252891327" sldId="261"/>
            <ac:spMk id="16" creationId="{6386CAC0-023C-727A-EDA4-60CF9CFAB77A}"/>
          </ac:spMkLst>
        </pc:spChg>
        <pc:spChg chg="add del mod">
          <ac:chgData name="김소희" userId="292a1162-0793-4577-a94d-2dae0dfa5995" providerId="ADAL" clId="{E9067F50-2CC8-4791-9D95-08591139FED5}" dt="2022-06-07T05:20:19.518" v="661" actId="478"/>
          <ac:spMkLst>
            <pc:docMk/>
            <pc:sldMk cId="252891327" sldId="261"/>
            <ac:spMk id="19" creationId="{6F81FCDA-DE79-86BF-DF9D-867BCFB05040}"/>
          </ac:spMkLst>
        </pc:spChg>
        <pc:spChg chg="add mod">
          <ac:chgData name="김소희" userId="292a1162-0793-4577-a94d-2dae0dfa5995" providerId="ADAL" clId="{E9067F50-2CC8-4791-9D95-08591139FED5}" dt="2022-06-07T05:20:07.787" v="658" actId="207"/>
          <ac:spMkLst>
            <pc:docMk/>
            <pc:sldMk cId="252891327" sldId="261"/>
            <ac:spMk id="20" creationId="{85178302-4FD1-9E23-9240-FBE8BBA31DF3}"/>
          </ac:spMkLst>
        </pc:spChg>
        <pc:spChg chg="add del">
          <ac:chgData name="김소희" userId="292a1162-0793-4577-a94d-2dae0dfa5995" providerId="ADAL" clId="{E9067F50-2CC8-4791-9D95-08591139FED5}" dt="2022-06-07T05:14:11.090" v="564" actId="478"/>
          <ac:spMkLst>
            <pc:docMk/>
            <pc:sldMk cId="252891327" sldId="261"/>
            <ac:spMk id="21" creationId="{DD67A1E6-2C6D-ED29-7847-0C6DFD45FDB6}"/>
          </ac:spMkLst>
        </pc:spChg>
        <pc:spChg chg="add mod">
          <ac:chgData name="김소희" userId="292a1162-0793-4577-a94d-2dae0dfa5995" providerId="ADAL" clId="{E9067F50-2CC8-4791-9D95-08591139FED5}" dt="2022-06-07T05:19:56.881" v="656" actId="207"/>
          <ac:spMkLst>
            <pc:docMk/>
            <pc:sldMk cId="252891327" sldId="261"/>
            <ac:spMk id="22" creationId="{C124AAB9-7F18-6CA3-A06A-255857BBBF9F}"/>
          </ac:spMkLst>
        </pc:spChg>
        <pc:spChg chg="add mod">
          <ac:chgData name="김소희" userId="292a1162-0793-4577-a94d-2dae0dfa5995" providerId="ADAL" clId="{E9067F50-2CC8-4791-9D95-08591139FED5}" dt="2022-06-07T05:20:03.054" v="657" actId="207"/>
          <ac:spMkLst>
            <pc:docMk/>
            <pc:sldMk cId="252891327" sldId="261"/>
            <ac:spMk id="23" creationId="{A7BFE41F-83DF-129B-7C90-8FE9AFACCE26}"/>
          </ac:spMkLst>
        </pc:spChg>
        <pc:spChg chg="add mod">
          <ac:chgData name="김소희" userId="292a1162-0793-4577-a94d-2dae0dfa5995" providerId="ADAL" clId="{E9067F50-2CC8-4791-9D95-08591139FED5}" dt="2022-06-07T05:19:36.357" v="650"/>
          <ac:spMkLst>
            <pc:docMk/>
            <pc:sldMk cId="252891327" sldId="261"/>
            <ac:spMk id="24" creationId="{EB172932-4056-3CD6-3206-6B344BB8C25A}"/>
          </ac:spMkLst>
        </pc:spChg>
        <pc:spChg chg="add mod">
          <ac:chgData name="김소희" userId="292a1162-0793-4577-a94d-2dae0dfa5995" providerId="ADAL" clId="{E9067F50-2CC8-4791-9D95-08591139FED5}" dt="2022-06-07T05:19:36.357" v="650"/>
          <ac:spMkLst>
            <pc:docMk/>
            <pc:sldMk cId="252891327" sldId="261"/>
            <ac:spMk id="25" creationId="{EB8882E3-C1DB-7742-6373-83DBB4B5208B}"/>
          </ac:spMkLst>
        </pc:spChg>
        <pc:spChg chg="add mod">
          <ac:chgData name="김소희" userId="292a1162-0793-4577-a94d-2dae0dfa5995" providerId="ADAL" clId="{E9067F50-2CC8-4791-9D95-08591139FED5}" dt="2022-06-07T05:27:56.612" v="825" actId="20577"/>
          <ac:spMkLst>
            <pc:docMk/>
            <pc:sldMk cId="252891327" sldId="261"/>
            <ac:spMk id="26" creationId="{4EC4ABD9-61BA-2F0E-7CBE-7B1ECCD0F385}"/>
          </ac:spMkLst>
        </pc:spChg>
        <pc:spChg chg="add mod">
          <ac:chgData name="김소희" userId="292a1162-0793-4577-a94d-2dae0dfa5995" providerId="ADAL" clId="{E9067F50-2CC8-4791-9D95-08591139FED5}" dt="2022-06-07T05:27:27.276" v="779" actId="14100"/>
          <ac:spMkLst>
            <pc:docMk/>
            <pc:sldMk cId="252891327" sldId="261"/>
            <ac:spMk id="28" creationId="{4E8F2B56-5144-3E30-9102-CB9980D66008}"/>
          </ac:spMkLst>
        </pc:spChg>
        <pc:picChg chg="add del">
          <ac:chgData name="김소희" userId="292a1162-0793-4577-a94d-2dae0dfa5995" providerId="ADAL" clId="{E9067F50-2CC8-4791-9D95-08591139FED5}" dt="2022-06-07T05:14:11.090" v="564" actId="478"/>
          <ac:picMkLst>
            <pc:docMk/>
            <pc:sldMk cId="252891327" sldId="261"/>
            <ac:picMk id="1028" creationId="{7CA797A4-FF44-763B-C0DC-B946C4DCD687}"/>
          </ac:picMkLst>
        </pc:picChg>
        <pc:picChg chg="add del">
          <ac:chgData name="김소희" userId="292a1162-0793-4577-a94d-2dae0dfa5995" providerId="ADAL" clId="{E9067F50-2CC8-4791-9D95-08591139FED5}" dt="2022-06-07T05:14:11.090" v="564" actId="478"/>
          <ac:picMkLst>
            <pc:docMk/>
            <pc:sldMk cId="252891327" sldId="261"/>
            <ac:picMk id="1030" creationId="{FE88C08A-210F-164C-463A-5840D248752C}"/>
          </ac:picMkLst>
        </pc:picChg>
        <pc:cxnChg chg="del">
          <ac:chgData name="김소희" userId="292a1162-0793-4577-a94d-2dae0dfa5995" providerId="ADAL" clId="{E9067F50-2CC8-4791-9D95-08591139FED5}" dt="2022-06-07T05:02:59.376" v="501" actId="478"/>
          <ac:cxnSpMkLst>
            <pc:docMk/>
            <pc:sldMk cId="252891327" sldId="261"/>
            <ac:cxnSpMk id="14" creationId="{03F592B8-8884-480D-8298-F2B88AA4644C}"/>
          </ac:cxnSpMkLst>
        </pc:cxnChg>
        <pc:cxnChg chg="add del mod">
          <ac:chgData name="김소희" userId="292a1162-0793-4577-a94d-2dae0dfa5995" providerId="ADAL" clId="{E9067F50-2CC8-4791-9D95-08591139FED5}" dt="2022-06-07T05:20:51.310" v="664" actId="478"/>
          <ac:cxnSpMkLst>
            <pc:docMk/>
            <pc:sldMk cId="252891327" sldId="261"/>
            <ac:cxnSpMk id="18" creationId="{26BAF0FB-9B12-A875-A7FB-F268007F0E8B}"/>
          </ac:cxnSpMkLst>
        </pc:cxnChg>
        <pc:cxnChg chg="add mod">
          <ac:chgData name="김소희" userId="292a1162-0793-4577-a94d-2dae0dfa5995" providerId="ADAL" clId="{E9067F50-2CC8-4791-9D95-08591139FED5}" dt="2022-06-07T05:22:36.534" v="686"/>
          <ac:cxnSpMkLst>
            <pc:docMk/>
            <pc:sldMk cId="252891327" sldId="261"/>
            <ac:cxnSpMk id="27" creationId="{0F0DD39B-A9CD-680C-CD4D-AE68679C61D8}"/>
          </ac:cxnSpMkLst>
        </pc:cxnChg>
      </pc:sldChg>
      <pc:sldChg chg="addSp delSp modSp mod">
        <pc:chgData name="김소희" userId="292a1162-0793-4577-a94d-2dae0dfa5995" providerId="ADAL" clId="{E9067F50-2CC8-4791-9D95-08591139FED5}" dt="2022-06-07T13:40:33.900" v="3714" actId="207"/>
        <pc:sldMkLst>
          <pc:docMk/>
          <pc:sldMk cId="1463399039" sldId="278"/>
        </pc:sldMkLst>
        <pc:spChg chg="del">
          <ac:chgData name="김소희" userId="292a1162-0793-4577-a94d-2dae0dfa5995" providerId="ADAL" clId="{E9067F50-2CC8-4791-9D95-08591139FED5}" dt="2022-06-07T05:22:40.459" v="687" actId="478"/>
          <ac:spMkLst>
            <pc:docMk/>
            <pc:sldMk cId="1463399039" sldId="278"/>
            <ac:spMk id="8" creationId="{3A6AAD6D-6666-B319-6621-D790132794CE}"/>
          </ac:spMkLst>
        </pc:spChg>
        <pc:spChg chg="add mod">
          <ac:chgData name="김소희" userId="292a1162-0793-4577-a94d-2dae0dfa5995" providerId="ADAL" clId="{E9067F50-2CC8-4791-9D95-08591139FED5}" dt="2022-06-07T05:22:50.229" v="689"/>
          <ac:spMkLst>
            <pc:docMk/>
            <pc:sldMk cId="1463399039" sldId="278"/>
            <ac:spMk id="9" creationId="{4E2DDCC8-0E75-DF56-248F-292FA1B007AF}"/>
          </ac:spMkLst>
        </pc:spChg>
        <pc:spChg chg="mod">
          <ac:chgData name="김소희" userId="292a1162-0793-4577-a94d-2dae0dfa5995" providerId="ADAL" clId="{E9067F50-2CC8-4791-9D95-08591139FED5}" dt="2022-06-07T13:40:33.900" v="3714" actId="207"/>
          <ac:spMkLst>
            <pc:docMk/>
            <pc:sldMk cId="1463399039" sldId="278"/>
            <ac:spMk id="10" creationId="{D538DFE1-18AB-9CCD-ACC2-C0F9E38665F9}"/>
          </ac:spMkLst>
        </pc:spChg>
        <pc:spChg chg="add mod">
          <ac:chgData name="김소희" userId="292a1162-0793-4577-a94d-2dae0dfa5995" providerId="ADAL" clId="{E9067F50-2CC8-4791-9D95-08591139FED5}" dt="2022-06-07T05:22:50.229" v="689"/>
          <ac:spMkLst>
            <pc:docMk/>
            <pc:sldMk cId="1463399039" sldId="278"/>
            <ac:spMk id="11" creationId="{406911AF-774A-D533-634A-27D5806A2DB2}"/>
          </ac:spMkLst>
        </pc:spChg>
        <pc:spChg chg="mod">
          <ac:chgData name="김소희" userId="292a1162-0793-4577-a94d-2dae0dfa5995" providerId="ADAL" clId="{E9067F50-2CC8-4791-9D95-08591139FED5}" dt="2022-06-07T05:21:39.770" v="670" actId="207"/>
          <ac:spMkLst>
            <pc:docMk/>
            <pc:sldMk cId="1463399039" sldId="278"/>
            <ac:spMk id="12" creationId="{068C3819-1D50-41F7-AFE9-198A0102F7D3}"/>
          </ac:spMkLst>
        </pc:spChg>
        <pc:spChg chg="add mod">
          <ac:chgData name="김소희" userId="292a1162-0793-4577-a94d-2dae0dfa5995" providerId="ADAL" clId="{E9067F50-2CC8-4791-9D95-08591139FED5}" dt="2022-06-07T05:22:50.229" v="689"/>
          <ac:spMkLst>
            <pc:docMk/>
            <pc:sldMk cId="1463399039" sldId="278"/>
            <ac:spMk id="13" creationId="{63479D39-5642-3A6E-2F0B-CA5040150BF7}"/>
          </ac:spMkLst>
        </pc:spChg>
        <pc:spChg chg="add mod">
          <ac:chgData name="김소희" userId="292a1162-0793-4577-a94d-2dae0dfa5995" providerId="ADAL" clId="{E9067F50-2CC8-4791-9D95-08591139FED5}" dt="2022-06-07T05:22:50.229" v="689"/>
          <ac:spMkLst>
            <pc:docMk/>
            <pc:sldMk cId="1463399039" sldId="278"/>
            <ac:spMk id="15" creationId="{4E938E8E-60CE-5A1C-D3F7-34ED9BBC0D13}"/>
          </ac:spMkLst>
        </pc:spChg>
        <pc:spChg chg="add mod">
          <ac:chgData name="김소희" userId="292a1162-0793-4577-a94d-2dae0dfa5995" providerId="ADAL" clId="{E9067F50-2CC8-4791-9D95-08591139FED5}" dt="2022-06-07T05:22:50.229" v="689"/>
          <ac:spMkLst>
            <pc:docMk/>
            <pc:sldMk cId="1463399039" sldId="278"/>
            <ac:spMk id="16" creationId="{BDA29DC2-EF5E-C65A-79ED-655F839AFE7F}"/>
          </ac:spMkLst>
        </pc:spChg>
        <pc:spChg chg="add del mod">
          <ac:chgData name="김소희" userId="292a1162-0793-4577-a94d-2dae0dfa5995" providerId="ADAL" clId="{E9067F50-2CC8-4791-9D95-08591139FED5}" dt="2022-06-07T05:28:06.655" v="826" actId="478"/>
          <ac:spMkLst>
            <pc:docMk/>
            <pc:sldMk cId="1463399039" sldId="278"/>
            <ac:spMk id="17" creationId="{7ED8B66D-E761-4F81-D442-0F5606862A9E}"/>
          </ac:spMkLst>
        </pc:spChg>
        <pc:spChg chg="add del mod">
          <ac:chgData name="김소희" userId="292a1162-0793-4577-a94d-2dae0dfa5995" providerId="ADAL" clId="{E9067F50-2CC8-4791-9D95-08591139FED5}" dt="2022-06-07T05:28:15.777" v="830" actId="478"/>
          <ac:spMkLst>
            <pc:docMk/>
            <pc:sldMk cId="1463399039" sldId="278"/>
            <ac:spMk id="19" creationId="{21236AF4-584F-D4A2-AA2F-9CEF8B870F17}"/>
          </ac:spMkLst>
        </pc:spChg>
        <pc:spChg chg="add mod">
          <ac:chgData name="김소희" userId="292a1162-0793-4577-a94d-2dae0dfa5995" providerId="ADAL" clId="{E9067F50-2CC8-4791-9D95-08591139FED5}" dt="2022-06-07T05:28:06.913" v="827"/>
          <ac:spMkLst>
            <pc:docMk/>
            <pc:sldMk cId="1463399039" sldId="278"/>
            <ac:spMk id="20" creationId="{A6E06E65-B05A-3B4A-C919-2387495A5059}"/>
          </ac:spMkLst>
        </pc:spChg>
        <pc:spChg chg="add mod">
          <ac:chgData name="김소희" userId="292a1162-0793-4577-a94d-2dae0dfa5995" providerId="ADAL" clId="{E9067F50-2CC8-4791-9D95-08591139FED5}" dt="2022-06-07T05:28:16.009" v="831"/>
          <ac:spMkLst>
            <pc:docMk/>
            <pc:sldMk cId="1463399039" sldId="278"/>
            <ac:spMk id="21" creationId="{9710D3C5-6DC7-F2DA-6AEB-145327B10426}"/>
          </ac:spMkLst>
        </pc:spChg>
        <pc:cxnChg chg="del">
          <ac:chgData name="김소희" userId="292a1162-0793-4577-a94d-2dae0dfa5995" providerId="ADAL" clId="{E9067F50-2CC8-4791-9D95-08591139FED5}" dt="2022-06-07T05:22:40.459" v="687" actId="478"/>
          <ac:cxnSpMkLst>
            <pc:docMk/>
            <pc:sldMk cId="1463399039" sldId="278"/>
            <ac:cxnSpMk id="14" creationId="{03F592B8-8884-480D-8298-F2B88AA4644C}"/>
          </ac:cxnSpMkLst>
        </pc:cxnChg>
        <pc:cxnChg chg="add mod">
          <ac:chgData name="김소희" userId="292a1162-0793-4577-a94d-2dae0dfa5995" providerId="ADAL" clId="{E9067F50-2CC8-4791-9D95-08591139FED5}" dt="2022-06-07T05:22:50.229" v="689"/>
          <ac:cxnSpMkLst>
            <pc:docMk/>
            <pc:sldMk cId="1463399039" sldId="278"/>
            <ac:cxnSpMk id="18" creationId="{BA4AF971-F701-1EC1-EADA-BBD05B6FAC56}"/>
          </ac:cxnSpMkLst>
        </pc:cxnChg>
      </pc:sldChg>
      <pc:sldChg chg="addSp delSp modSp mod">
        <pc:chgData name="김소희" userId="292a1162-0793-4577-a94d-2dae0dfa5995" providerId="ADAL" clId="{E9067F50-2CC8-4791-9D95-08591139FED5}" dt="2022-06-07T05:28:18.614" v="833"/>
        <pc:sldMkLst>
          <pc:docMk/>
          <pc:sldMk cId="197451739" sldId="279"/>
        </pc:sldMkLst>
        <pc:spChg chg="mod">
          <ac:chgData name="김소희" userId="292a1162-0793-4577-a94d-2dae0dfa5995" providerId="ADAL" clId="{E9067F50-2CC8-4791-9D95-08591139FED5}" dt="2022-06-07T05:21:18.948" v="668" actId="207"/>
          <ac:spMkLst>
            <pc:docMk/>
            <pc:sldMk cId="197451739" sldId="279"/>
            <ac:spMk id="7" creationId="{5F7AC6CC-8860-1F94-DEC0-65B37276ED29}"/>
          </ac:spMkLst>
        </pc:spChg>
        <pc:spChg chg="add mod">
          <ac:chgData name="김소희" userId="292a1162-0793-4577-a94d-2dae0dfa5995" providerId="ADAL" clId="{E9067F50-2CC8-4791-9D95-08591139FED5}" dt="2022-06-07T05:22:51.578" v="690"/>
          <ac:spMkLst>
            <pc:docMk/>
            <pc:sldMk cId="197451739" sldId="279"/>
            <ac:spMk id="9" creationId="{9EB69937-A99C-D9DB-B843-A3B386FE802B}"/>
          </ac:spMkLst>
        </pc:spChg>
        <pc:spChg chg="del">
          <ac:chgData name="김소희" userId="292a1162-0793-4577-a94d-2dae0dfa5995" providerId="ADAL" clId="{E9067F50-2CC8-4791-9D95-08591139FED5}" dt="2022-06-07T05:22:42.776" v="688" actId="478"/>
          <ac:spMkLst>
            <pc:docMk/>
            <pc:sldMk cId="197451739" sldId="279"/>
            <ac:spMk id="10" creationId="{A36E7FF7-A047-6F13-C0A2-760F0BB12025}"/>
          </ac:spMkLst>
        </pc:spChg>
        <pc:spChg chg="add mod">
          <ac:chgData name="김소희" userId="292a1162-0793-4577-a94d-2dae0dfa5995" providerId="ADAL" clId="{E9067F50-2CC8-4791-9D95-08591139FED5}" dt="2022-06-07T05:22:51.578" v="690"/>
          <ac:spMkLst>
            <pc:docMk/>
            <pc:sldMk cId="197451739" sldId="279"/>
            <ac:spMk id="13" creationId="{9870717B-1805-2E05-8766-E4C48792A38F}"/>
          </ac:spMkLst>
        </pc:spChg>
        <pc:spChg chg="add mod">
          <ac:chgData name="김소희" userId="292a1162-0793-4577-a94d-2dae0dfa5995" providerId="ADAL" clId="{E9067F50-2CC8-4791-9D95-08591139FED5}" dt="2022-06-07T05:22:51.578" v="690"/>
          <ac:spMkLst>
            <pc:docMk/>
            <pc:sldMk cId="197451739" sldId="279"/>
            <ac:spMk id="15" creationId="{09BA262E-CA9C-2315-ED84-F6181294F965}"/>
          </ac:spMkLst>
        </pc:spChg>
        <pc:spChg chg="add mod">
          <ac:chgData name="김소희" userId="292a1162-0793-4577-a94d-2dae0dfa5995" providerId="ADAL" clId="{E9067F50-2CC8-4791-9D95-08591139FED5}" dt="2022-06-07T05:22:51.578" v="690"/>
          <ac:spMkLst>
            <pc:docMk/>
            <pc:sldMk cId="197451739" sldId="279"/>
            <ac:spMk id="16" creationId="{6FF22B07-0FFF-2E84-F328-E7DF7B83287B}"/>
          </ac:spMkLst>
        </pc:spChg>
        <pc:spChg chg="add mod">
          <ac:chgData name="김소희" userId="292a1162-0793-4577-a94d-2dae0dfa5995" providerId="ADAL" clId="{E9067F50-2CC8-4791-9D95-08591139FED5}" dt="2022-06-07T05:22:51.578" v="690"/>
          <ac:spMkLst>
            <pc:docMk/>
            <pc:sldMk cId="197451739" sldId="279"/>
            <ac:spMk id="17" creationId="{B6F63120-1DA0-F169-E015-165B7401B063}"/>
          </ac:spMkLst>
        </pc:spChg>
        <pc:spChg chg="add del mod">
          <ac:chgData name="김소희" userId="292a1162-0793-4577-a94d-2dae0dfa5995" providerId="ADAL" clId="{E9067F50-2CC8-4791-9D95-08591139FED5}" dt="2022-06-07T05:28:09.026" v="828" actId="478"/>
          <ac:spMkLst>
            <pc:docMk/>
            <pc:sldMk cId="197451739" sldId="279"/>
            <ac:spMk id="18" creationId="{9D27E70E-CE1B-1A08-E136-E43959B6CB88}"/>
          </ac:spMkLst>
        </pc:spChg>
        <pc:spChg chg="add del mod">
          <ac:chgData name="김소희" userId="292a1162-0793-4577-a94d-2dae0dfa5995" providerId="ADAL" clId="{E9067F50-2CC8-4791-9D95-08591139FED5}" dt="2022-06-07T05:28:18.386" v="832" actId="478"/>
          <ac:spMkLst>
            <pc:docMk/>
            <pc:sldMk cId="197451739" sldId="279"/>
            <ac:spMk id="20" creationId="{A37C8708-2F47-BBA2-6931-773D972A48AB}"/>
          </ac:spMkLst>
        </pc:spChg>
        <pc:spChg chg="add mod">
          <ac:chgData name="김소희" userId="292a1162-0793-4577-a94d-2dae0dfa5995" providerId="ADAL" clId="{E9067F50-2CC8-4791-9D95-08591139FED5}" dt="2022-06-07T05:28:09.288" v="829"/>
          <ac:spMkLst>
            <pc:docMk/>
            <pc:sldMk cId="197451739" sldId="279"/>
            <ac:spMk id="21" creationId="{3D413687-F9F2-3C37-CD46-3920423AD9DE}"/>
          </ac:spMkLst>
        </pc:spChg>
        <pc:spChg chg="add mod">
          <ac:chgData name="김소희" userId="292a1162-0793-4577-a94d-2dae0dfa5995" providerId="ADAL" clId="{E9067F50-2CC8-4791-9D95-08591139FED5}" dt="2022-06-07T05:28:18.614" v="833"/>
          <ac:spMkLst>
            <pc:docMk/>
            <pc:sldMk cId="197451739" sldId="279"/>
            <ac:spMk id="22" creationId="{5C5EB2E4-5A7A-1762-309B-49CB943852C9}"/>
          </ac:spMkLst>
        </pc:spChg>
        <pc:cxnChg chg="del">
          <ac:chgData name="김소희" userId="292a1162-0793-4577-a94d-2dae0dfa5995" providerId="ADAL" clId="{E9067F50-2CC8-4791-9D95-08591139FED5}" dt="2022-06-07T05:22:42.776" v="688" actId="478"/>
          <ac:cxnSpMkLst>
            <pc:docMk/>
            <pc:sldMk cId="197451739" sldId="279"/>
            <ac:cxnSpMk id="14" creationId="{03F592B8-8884-480D-8298-F2B88AA4644C}"/>
          </ac:cxnSpMkLst>
        </pc:cxnChg>
        <pc:cxnChg chg="add mod">
          <ac:chgData name="김소희" userId="292a1162-0793-4577-a94d-2dae0dfa5995" providerId="ADAL" clId="{E9067F50-2CC8-4791-9D95-08591139FED5}" dt="2022-06-07T05:22:51.578" v="690"/>
          <ac:cxnSpMkLst>
            <pc:docMk/>
            <pc:sldMk cId="197451739" sldId="279"/>
            <ac:cxnSpMk id="19" creationId="{28F79DC6-5632-D6BF-CEB2-89188E51B9D2}"/>
          </ac:cxnSpMkLst>
        </pc:cxnChg>
      </pc:sldChg>
      <pc:sldChg chg="del">
        <pc:chgData name="김소희" userId="292a1162-0793-4577-a94d-2dae0dfa5995" providerId="ADAL" clId="{E9067F50-2CC8-4791-9D95-08591139FED5}" dt="2022-06-06T08:22:43.664" v="58" actId="47"/>
        <pc:sldMkLst>
          <pc:docMk/>
          <pc:sldMk cId="464853308" sldId="281"/>
        </pc:sldMkLst>
      </pc:sldChg>
      <pc:sldChg chg="delSp add del mod">
        <pc:chgData name="김소희" userId="292a1162-0793-4577-a94d-2dae0dfa5995" providerId="ADAL" clId="{E9067F50-2CC8-4791-9D95-08591139FED5}" dt="2022-06-06T08:26:58.767" v="122" actId="47"/>
        <pc:sldMkLst>
          <pc:docMk/>
          <pc:sldMk cId="3324864993" sldId="282"/>
        </pc:sldMkLst>
        <pc:spChg chg="del">
          <ac:chgData name="김소희" userId="292a1162-0793-4577-a94d-2dae0dfa5995" providerId="ADAL" clId="{E9067F50-2CC8-4791-9D95-08591139FED5}" dt="2022-06-06T08:26:48.433" v="120" actId="478"/>
          <ac:spMkLst>
            <pc:docMk/>
            <pc:sldMk cId="3324864993" sldId="282"/>
            <ac:spMk id="11" creationId="{15D97C4F-AB7C-BD44-4BCB-E68DE0FF40AC}"/>
          </ac:spMkLst>
        </pc:spChg>
        <pc:spChg chg="del">
          <ac:chgData name="김소희" userId="292a1162-0793-4577-a94d-2dae0dfa5995" providerId="ADAL" clId="{E9067F50-2CC8-4791-9D95-08591139FED5}" dt="2022-06-06T08:26:46.067" v="119" actId="478"/>
          <ac:spMkLst>
            <pc:docMk/>
            <pc:sldMk cId="3324864993" sldId="282"/>
            <ac:spMk id="12" creationId="{9E274D2E-69E4-B260-35AB-9ADB2B9DA2E2}"/>
          </ac:spMkLst>
        </pc:spChg>
      </pc:sldChg>
      <pc:sldChg chg="addSp delSp modSp add mod ord">
        <pc:chgData name="김소희" userId="292a1162-0793-4577-a94d-2dae0dfa5995" providerId="ADAL" clId="{E9067F50-2CC8-4791-9D95-08591139FED5}" dt="2022-06-07T11:37:24.883" v="1248"/>
        <pc:sldMkLst>
          <pc:docMk/>
          <pc:sldMk cId="130366447" sldId="283"/>
        </pc:sldMkLst>
        <pc:spChg chg="mod">
          <ac:chgData name="김소희" userId="292a1162-0793-4577-a94d-2dae0dfa5995" providerId="ADAL" clId="{E9067F50-2CC8-4791-9D95-08591139FED5}" dt="2022-06-07T11:28:45.709" v="1196" actId="207"/>
          <ac:spMkLst>
            <pc:docMk/>
            <pc:sldMk cId="130366447" sldId="283"/>
            <ac:spMk id="4" creationId="{5E2F97AE-2941-00DB-053C-2FC53EA618EF}"/>
          </ac:spMkLst>
        </pc:spChg>
        <pc:spChg chg="add del mod">
          <ac:chgData name="김소희" userId="292a1162-0793-4577-a94d-2dae0dfa5995" providerId="ADAL" clId="{E9067F50-2CC8-4791-9D95-08591139FED5}" dt="2022-06-06T08:22:06.147" v="34" actId="478"/>
          <ac:spMkLst>
            <pc:docMk/>
            <pc:sldMk cId="130366447" sldId="283"/>
            <ac:spMk id="5" creationId="{2CEBCB22-D1C9-D4EF-741B-F9F5C2454889}"/>
          </ac:spMkLst>
        </pc:spChg>
        <pc:spChg chg="add mod">
          <ac:chgData name="김소희" userId="292a1162-0793-4577-a94d-2dae0dfa5995" providerId="ADAL" clId="{E9067F50-2CC8-4791-9D95-08591139FED5}" dt="2022-06-07T11:37:24.883" v="1248"/>
          <ac:spMkLst>
            <pc:docMk/>
            <pc:sldMk cId="130366447" sldId="283"/>
            <ac:spMk id="5" creationId="{58330944-1D6F-C627-D40F-F0C0A1B0A5C0}"/>
          </ac:spMkLst>
        </pc:spChg>
        <pc:spChg chg="mod">
          <ac:chgData name="김소희" userId="292a1162-0793-4577-a94d-2dae0dfa5995" providerId="ADAL" clId="{E9067F50-2CC8-4791-9D95-08591139FED5}" dt="2022-06-07T05:23:08.217" v="693" actId="20577"/>
          <ac:spMkLst>
            <pc:docMk/>
            <pc:sldMk cId="130366447" sldId="283"/>
            <ac:spMk id="6" creationId="{96694782-0979-24D0-4D63-4DACB413C8D6}"/>
          </ac:spMkLst>
        </pc:spChg>
        <pc:spChg chg="add mod">
          <ac:chgData name="김소희" userId="292a1162-0793-4577-a94d-2dae0dfa5995" providerId="ADAL" clId="{E9067F50-2CC8-4791-9D95-08591139FED5}" dt="2022-06-07T11:37:24.883" v="1248"/>
          <ac:spMkLst>
            <pc:docMk/>
            <pc:sldMk cId="130366447" sldId="283"/>
            <ac:spMk id="7" creationId="{57279276-11BD-34F3-7F31-1F3A1CDF93C0}"/>
          </ac:spMkLst>
        </pc:spChg>
        <pc:spChg chg="add mod">
          <ac:chgData name="김소희" userId="292a1162-0793-4577-a94d-2dae0dfa5995" providerId="ADAL" clId="{E9067F50-2CC8-4791-9D95-08591139FED5}" dt="2022-06-07T11:37:24.883" v="1248"/>
          <ac:spMkLst>
            <pc:docMk/>
            <pc:sldMk cId="130366447" sldId="283"/>
            <ac:spMk id="8" creationId="{967BE230-F0F4-5D36-A6AF-7B24033B468F}"/>
          </ac:spMkLst>
        </pc:spChg>
        <pc:spChg chg="add mod">
          <ac:chgData name="김소희" userId="292a1162-0793-4577-a94d-2dae0dfa5995" providerId="ADAL" clId="{E9067F50-2CC8-4791-9D95-08591139FED5}" dt="2022-06-07T11:37:24.883" v="1248"/>
          <ac:spMkLst>
            <pc:docMk/>
            <pc:sldMk cId="130366447" sldId="283"/>
            <ac:spMk id="9" creationId="{3CD77C70-7144-98D1-09CE-E0C33469B9E4}"/>
          </ac:spMkLst>
        </pc:spChg>
        <pc:spChg chg="add mod">
          <ac:chgData name="김소희" userId="292a1162-0793-4577-a94d-2dae0dfa5995" providerId="ADAL" clId="{E9067F50-2CC8-4791-9D95-08591139FED5}" dt="2022-06-07T11:37:24.883" v="1248"/>
          <ac:spMkLst>
            <pc:docMk/>
            <pc:sldMk cId="130366447" sldId="283"/>
            <ac:spMk id="10" creationId="{94A4F057-4245-3030-442A-CFC4E22CC5EC}"/>
          </ac:spMkLst>
        </pc:spChg>
        <pc:spChg chg="add mod">
          <ac:chgData name="김소희" userId="292a1162-0793-4577-a94d-2dae0dfa5995" providerId="ADAL" clId="{E9067F50-2CC8-4791-9D95-08591139FED5}" dt="2022-06-07T11:37:24.883" v="1248"/>
          <ac:spMkLst>
            <pc:docMk/>
            <pc:sldMk cId="130366447" sldId="283"/>
            <ac:spMk id="11" creationId="{578558E9-4796-B7C5-C159-25BF4C62426D}"/>
          </ac:spMkLst>
        </pc:spChg>
      </pc:sldChg>
      <pc:sldChg chg="addSp delSp modSp mod">
        <pc:chgData name="김소희" userId="292a1162-0793-4577-a94d-2dae0dfa5995" providerId="ADAL" clId="{E9067F50-2CC8-4791-9D95-08591139FED5}" dt="2022-06-07T13:23:28.450" v="3340" actId="1076"/>
        <pc:sldMkLst>
          <pc:docMk/>
          <pc:sldMk cId="1007606599" sldId="284"/>
        </pc:sldMkLst>
        <pc:spChg chg="add del mod">
          <ac:chgData name="김소희" userId="292a1162-0793-4577-a94d-2dae0dfa5995" providerId="ADAL" clId="{E9067F50-2CC8-4791-9D95-08591139FED5}" dt="2022-06-07T05:02:10.491" v="494" actId="478"/>
          <ac:spMkLst>
            <pc:docMk/>
            <pc:sldMk cId="1007606599" sldId="284"/>
            <ac:spMk id="4" creationId="{5B908BED-C097-064B-BA7D-CED0EB474536}"/>
          </ac:spMkLst>
        </pc:spChg>
        <pc:spChg chg="add mod">
          <ac:chgData name="김소희" userId="292a1162-0793-4577-a94d-2dae0dfa5995" providerId="ADAL" clId="{E9067F50-2CC8-4791-9D95-08591139FED5}" dt="2022-06-07T05:19:15.888" v="648" actId="207"/>
          <ac:spMkLst>
            <pc:docMk/>
            <pc:sldMk cId="1007606599" sldId="284"/>
            <ac:spMk id="5" creationId="{AC0CC513-A29D-4842-9FF9-B89CFBE6E051}"/>
          </ac:spMkLst>
        </pc:spChg>
        <pc:spChg chg="mod">
          <ac:chgData name="김소희" userId="292a1162-0793-4577-a94d-2dae0dfa5995" providerId="ADAL" clId="{E9067F50-2CC8-4791-9D95-08591139FED5}" dt="2022-06-07T05:17:25.502" v="594" actId="1076"/>
          <ac:spMkLst>
            <pc:docMk/>
            <pc:sldMk cId="1007606599" sldId="284"/>
            <ac:spMk id="8" creationId="{CEDE08A2-757E-81B5-65DB-41F417719CE9}"/>
          </ac:spMkLst>
        </pc:spChg>
        <pc:spChg chg="del">
          <ac:chgData name="김소희" userId="292a1162-0793-4577-a94d-2dae0dfa5995" providerId="ADAL" clId="{E9067F50-2CC8-4791-9D95-08591139FED5}" dt="2022-06-07T05:02:07.967" v="493" actId="478"/>
          <ac:spMkLst>
            <pc:docMk/>
            <pc:sldMk cId="1007606599" sldId="284"/>
            <ac:spMk id="9" creationId="{05596BCF-D308-A29D-49E5-1678F5F8F27E}"/>
          </ac:spMkLst>
        </pc:spChg>
        <pc:spChg chg="mod">
          <ac:chgData name="김소희" userId="292a1162-0793-4577-a94d-2dae0dfa5995" providerId="ADAL" clId="{E9067F50-2CC8-4791-9D95-08591139FED5}" dt="2022-06-07T11:33:16.500" v="1236" actId="14100"/>
          <ac:spMkLst>
            <pc:docMk/>
            <pc:sldMk cId="1007606599" sldId="284"/>
            <ac:spMk id="10" creationId="{9481DA02-EAD8-52D8-62D6-FC70FD83FA64}"/>
          </ac:spMkLst>
        </pc:spChg>
        <pc:spChg chg="del">
          <ac:chgData name="김소희" userId="292a1162-0793-4577-a94d-2dae0dfa5995" providerId="ADAL" clId="{E9067F50-2CC8-4791-9D95-08591139FED5}" dt="2022-06-07T05:02:07.967" v="493" actId="478"/>
          <ac:spMkLst>
            <pc:docMk/>
            <pc:sldMk cId="1007606599" sldId="284"/>
            <ac:spMk id="11" creationId="{9B6A7BE8-DA0E-E598-1132-9B432BA49502}"/>
          </ac:spMkLst>
        </pc:spChg>
        <pc:spChg chg="mod">
          <ac:chgData name="김소희" userId="292a1162-0793-4577-a94d-2dae0dfa5995" providerId="ADAL" clId="{E9067F50-2CC8-4791-9D95-08591139FED5}" dt="2022-06-07T05:23:48.146" v="698" actId="12788"/>
          <ac:spMkLst>
            <pc:docMk/>
            <pc:sldMk cId="1007606599" sldId="284"/>
            <ac:spMk id="13" creationId="{0FD405ED-5D3F-B00E-324B-64D242A4B44C}"/>
          </ac:spMkLst>
        </pc:spChg>
        <pc:spChg chg="add mod">
          <ac:chgData name="김소희" userId="292a1162-0793-4577-a94d-2dae0dfa5995" providerId="ADAL" clId="{E9067F50-2CC8-4791-9D95-08591139FED5}" dt="2022-06-07T05:17:43.767" v="598" actId="20577"/>
          <ac:spMkLst>
            <pc:docMk/>
            <pc:sldMk cId="1007606599" sldId="284"/>
            <ac:spMk id="15" creationId="{30A0C64A-7716-040C-82FB-7DEF2CEDFFA4}"/>
          </ac:spMkLst>
        </pc:spChg>
        <pc:spChg chg="add mod">
          <ac:chgData name="김소희" userId="292a1162-0793-4577-a94d-2dae0dfa5995" providerId="ADAL" clId="{E9067F50-2CC8-4791-9D95-08591139FED5}" dt="2022-06-07T05:22:16.435" v="683" actId="1036"/>
          <ac:spMkLst>
            <pc:docMk/>
            <pc:sldMk cId="1007606599" sldId="284"/>
            <ac:spMk id="16" creationId="{E59FB98E-17EB-EDDD-8E56-9B0890F28171}"/>
          </ac:spMkLst>
        </pc:spChg>
        <pc:spChg chg="add mod">
          <ac:chgData name="김소희" userId="292a1162-0793-4577-a94d-2dae0dfa5995" providerId="ADAL" clId="{E9067F50-2CC8-4791-9D95-08591139FED5}" dt="2022-06-07T05:08:42.507" v="555" actId="207"/>
          <ac:spMkLst>
            <pc:docMk/>
            <pc:sldMk cId="1007606599" sldId="284"/>
            <ac:spMk id="17" creationId="{C6B2F9B1-F615-EE80-9CA5-57A4BCFACEBB}"/>
          </ac:spMkLst>
        </pc:spChg>
        <pc:spChg chg="add mod">
          <ac:chgData name="김소희" userId="292a1162-0793-4577-a94d-2dae0dfa5995" providerId="ADAL" clId="{E9067F50-2CC8-4791-9D95-08591139FED5}" dt="2022-06-07T05:19:19.257" v="649" actId="207"/>
          <ac:spMkLst>
            <pc:docMk/>
            <pc:sldMk cId="1007606599" sldId="284"/>
            <ac:spMk id="18" creationId="{D70AC2B5-E49A-DFFF-06EF-9A3970DC596F}"/>
          </ac:spMkLst>
        </pc:spChg>
        <pc:spChg chg="add mod">
          <ac:chgData name="김소희" userId="292a1162-0793-4577-a94d-2dae0dfa5995" providerId="ADAL" clId="{E9067F50-2CC8-4791-9D95-08591139FED5}" dt="2022-06-07T05:19:06.004" v="647" actId="207"/>
          <ac:spMkLst>
            <pc:docMk/>
            <pc:sldMk cId="1007606599" sldId="284"/>
            <ac:spMk id="19" creationId="{82B1F8BD-579D-5F28-8B2B-1EA39F34B641}"/>
          </ac:spMkLst>
        </pc:spChg>
        <pc:spChg chg="add mod">
          <ac:chgData name="김소희" userId="292a1162-0793-4577-a94d-2dae0dfa5995" providerId="ADAL" clId="{E9067F50-2CC8-4791-9D95-08591139FED5}" dt="2022-06-07T05:19:06.004" v="647" actId="207"/>
          <ac:spMkLst>
            <pc:docMk/>
            <pc:sldMk cId="1007606599" sldId="284"/>
            <ac:spMk id="20" creationId="{96DDE697-49DB-0EB4-1142-98D7E4C9DB79}"/>
          </ac:spMkLst>
        </pc:spChg>
        <pc:picChg chg="del mod">
          <ac:chgData name="김소희" userId="292a1162-0793-4577-a94d-2dae0dfa5995" providerId="ADAL" clId="{E9067F50-2CC8-4791-9D95-08591139FED5}" dt="2022-06-07T05:24:03.977" v="703" actId="478"/>
          <ac:picMkLst>
            <pc:docMk/>
            <pc:sldMk cId="1007606599" sldId="284"/>
            <ac:picMk id="2050" creationId="{6E712FA3-BDE5-38FD-13FC-082F1C34453F}"/>
          </ac:picMkLst>
        </pc:picChg>
        <pc:picChg chg="mod">
          <ac:chgData name="김소희" userId="292a1162-0793-4577-a94d-2dae0dfa5995" providerId="ADAL" clId="{E9067F50-2CC8-4791-9D95-08591139FED5}" dt="2022-06-07T05:17:33.345" v="597" actId="1076"/>
          <ac:picMkLst>
            <pc:docMk/>
            <pc:sldMk cId="1007606599" sldId="284"/>
            <ac:picMk id="2052" creationId="{42A03C47-08F4-1C11-23DF-D0B210C99E5D}"/>
          </ac:picMkLst>
        </pc:picChg>
        <pc:picChg chg="mod">
          <ac:chgData name="김소희" userId="292a1162-0793-4577-a94d-2dae0dfa5995" providerId="ADAL" clId="{E9067F50-2CC8-4791-9D95-08591139FED5}" dt="2022-06-07T13:23:28.450" v="3340" actId="1076"/>
          <ac:picMkLst>
            <pc:docMk/>
            <pc:sldMk cId="1007606599" sldId="284"/>
            <ac:picMk id="2058" creationId="{D62B9CBB-CE23-F94E-FB65-15DCACD1EE41}"/>
          </ac:picMkLst>
        </pc:picChg>
        <pc:cxnChg chg="del">
          <ac:chgData name="김소희" userId="292a1162-0793-4577-a94d-2dae0dfa5995" providerId="ADAL" clId="{E9067F50-2CC8-4791-9D95-08591139FED5}" dt="2022-06-07T05:02:07.967" v="493" actId="478"/>
          <ac:cxnSpMkLst>
            <pc:docMk/>
            <pc:sldMk cId="1007606599" sldId="284"/>
            <ac:cxnSpMk id="3" creationId="{DF13A569-CA4A-F583-26A7-EBE49AA065B2}"/>
          </ac:cxnSpMkLst>
        </pc:cxnChg>
        <pc:cxnChg chg="add mod">
          <ac:chgData name="김소희" userId="292a1162-0793-4577-a94d-2dae0dfa5995" providerId="ADAL" clId="{E9067F50-2CC8-4791-9D95-08591139FED5}" dt="2022-06-07T05:22:16.435" v="683" actId="1036"/>
          <ac:cxnSpMkLst>
            <pc:docMk/>
            <pc:sldMk cId="1007606599" sldId="284"/>
            <ac:cxnSpMk id="14" creationId="{A5A8D906-2DC2-2B7A-6F05-6F07EECA7B70}"/>
          </ac:cxnSpMkLst>
        </pc:cxnChg>
      </pc:sldChg>
      <pc:sldChg chg="addSp delSp modSp mod">
        <pc:chgData name="김소희" userId="292a1162-0793-4577-a94d-2dae0dfa5995" providerId="ADAL" clId="{E9067F50-2CC8-4791-9D95-08591139FED5}" dt="2022-06-07T12:01:25.919" v="1810" actId="115"/>
        <pc:sldMkLst>
          <pc:docMk/>
          <pc:sldMk cId="3388572705" sldId="285"/>
        </pc:sldMkLst>
        <pc:spChg chg="add del mod">
          <ac:chgData name="김소희" userId="292a1162-0793-4577-a94d-2dae0dfa5995" providerId="ADAL" clId="{E9067F50-2CC8-4791-9D95-08591139FED5}" dt="2022-06-07T11:26:25.011" v="1167" actId="478"/>
          <ac:spMkLst>
            <pc:docMk/>
            <pc:sldMk cId="3388572705" sldId="285"/>
            <ac:spMk id="3" creationId="{48B02593-F1ED-A4CE-F1B4-2A81069871A9}"/>
          </ac:spMkLst>
        </pc:spChg>
        <pc:spChg chg="mod">
          <ac:chgData name="김소희" userId="292a1162-0793-4577-a94d-2dae0dfa5995" providerId="ADAL" clId="{E9067F50-2CC8-4791-9D95-08591139FED5}" dt="2022-06-07T11:36:43.629" v="1246" actId="34135"/>
          <ac:spMkLst>
            <pc:docMk/>
            <pc:sldMk cId="3388572705" sldId="285"/>
            <ac:spMk id="5" creationId="{F2B79E5A-A04D-307F-B0B1-C783D37066AC}"/>
          </ac:spMkLst>
        </pc:spChg>
        <pc:spChg chg="add del mod">
          <ac:chgData name="김소희" userId="292a1162-0793-4577-a94d-2dae0dfa5995" providerId="ADAL" clId="{E9067F50-2CC8-4791-9D95-08591139FED5}" dt="2022-06-07T05:02:22.904" v="497" actId="478"/>
          <ac:spMkLst>
            <pc:docMk/>
            <pc:sldMk cId="3388572705" sldId="285"/>
            <ac:spMk id="6" creationId="{13AE9DE0-2E3B-B5EC-2FA3-4F7BBDD7AB8F}"/>
          </ac:spMkLst>
        </pc:spChg>
        <pc:spChg chg="del">
          <ac:chgData name="김소희" userId="292a1162-0793-4577-a94d-2dae0dfa5995" providerId="ADAL" clId="{E9067F50-2CC8-4791-9D95-08591139FED5}" dt="2022-06-07T05:02:19.652" v="496" actId="478"/>
          <ac:spMkLst>
            <pc:docMk/>
            <pc:sldMk cId="3388572705" sldId="285"/>
            <ac:spMk id="9" creationId="{05596BCF-D308-A29D-49E5-1678F5F8F27E}"/>
          </ac:spMkLst>
        </pc:spChg>
        <pc:spChg chg="del mod">
          <ac:chgData name="김소희" userId="292a1162-0793-4577-a94d-2dae0dfa5995" providerId="ADAL" clId="{E9067F50-2CC8-4791-9D95-08591139FED5}" dt="2022-06-07T11:26:34.578" v="1170" actId="478"/>
          <ac:spMkLst>
            <pc:docMk/>
            <pc:sldMk cId="3388572705" sldId="285"/>
            <ac:spMk id="11" creationId="{9B6A7BE8-DA0E-E598-1132-9B432BA49502}"/>
          </ac:spMkLst>
        </pc:spChg>
        <pc:spChg chg="mod">
          <ac:chgData name="김소희" userId="292a1162-0793-4577-a94d-2dae0dfa5995" providerId="ADAL" clId="{E9067F50-2CC8-4791-9D95-08591139FED5}" dt="2022-06-07T12:01:25.919" v="1810" actId="115"/>
          <ac:spMkLst>
            <pc:docMk/>
            <pc:sldMk cId="3388572705" sldId="285"/>
            <ac:spMk id="13" creationId="{0FD405ED-5D3F-B00E-324B-64D242A4B44C}"/>
          </ac:spMkLst>
        </pc:spChg>
        <pc:spChg chg="mod">
          <ac:chgData name="김소희" userId="292a1162-0793-4577-a94d-2dae0dfa5995" providerId="ADAL" clId="{E9067F50-2CC8-4791-9D95-08591139FED5}" dt="2022-06-07T11:36:43.629" v="1246" actId="34135"/>
          <ac:spMkLst>
            <pc:docMk/>
            <pc:sldMk cId="3388572705" sldId="285"/>
            <ac:spMk id="14" creationId="{3732EFD3-9F8F-EBB6-5EDA-CB9A79BA22A0}"/>
          </ac:spMkLst>
        </pc:spChg>
        <pc:spChg chg="mod">
          <ac:chgData name="김소희" userId="292a1162-0793-4577-a94d-2dae0dfa5995" providerId="ADAL" clId="{E9067F50-2CC8-4791-9D95-08591139FED5}" dt="2022-06-07T11:36:43.629" v="1246" actId="34135"/>
          <ac:spMkLst>
            <pc:docMk/>
            <pc:sldMk cId="3388572705" sldId="285"/>
            <ac:spMk id="15" creationId="{1F1BD3AC-FC22-2831-7100-FCDE3D71FD9A}"/>
          </ac:spMkLst>
        </pc:spChg>
        <pc:spChg chg="add del mod">
          <ac:chgData name="김소희" userId="292a1162-0793-4577-a94d-2dae0dfa5995" providerId="ADAL" clId="{E9067F50-2CC8-4791-9D95-08591139FED5}" dt="2022-06-07T11:26:21.623" v="1165" actId="478"/>
          <ac:spMkLst>
            <pc:docMk/>
            <pc:sldMk cId="3388572705" sldId="285"/>
            <ac:spMk id="17" creationId="{A89F73C7-5F2D-7F88-5CF2-EC6AC50B919B}"/>
          </ac:spMkLst>
        </pc:spChg>
        <pc:spChg chg="add del mod">
          <ac:chgData name="김소희" userId="292a1162-0793-4577-a94d-2dae0dfa5995" providerId="ADAL" clId="{E9067F50-2CC8-4791-9D95-08591139FED5}" dt="2022-06-07T05:02:26.837" v="499" actId="478"/>
          <ac:spMkLst>
            <pc:docMk/>
            <pc:sldMk cId="3388572705" sldId="285"/>
            <ac:spMk id="18" creationId="{D9ADD40B-E328-B415-EC84-DEAA28ADC995}"/>
          </ac:spMkLst>
        </pc:spChg>
        <pc:spChg chg="add mod">
          <ac:chgData name="김소희" userId="292a1162-0793-4577-a94d-2dae0dfa5995" providerId="ADAL" clId="{E9067F50-2CC8-4791-9D95-08591139FED5}" dt="2022-06-07T11:26:22.507" v="1166"/>
          <ac:spMkLst>
            <pc:docMk/>
            <pc:sldMk cId="3388572705" sldId="285"/>
            <ac:spMk id="19" creationId="{DEB1E58B-3FC5-85E5-0E02-DE7123B33B15}"/>
          </ac:spMkLst>
        </pc:spChg>
        <pc:spChg chg="add mod">
          <ac:chgData name="김소희" userId="292a1162-0793-4577-a94d-2dae0dfa5995" providerId="ADAL" clId="{E9067F50-2CC8-4791-9D95-08591139FED5}" dt="2022-06-07T11:26:40.039" v="1171" actId="207"/>
          <ac:spMkLst>
            <pc:docMk/>
            <pc:sldMk cId="3388572705" sldId="285"/>
            <ac:spMk id="20" creationId="{E8530E1E-F354-F593-3EE6-AEC53E36C506}"/>
          </ac:spMkLst>
        </pc:spChg>
        <pc:spChg chg="add mod">
          <ac:chgData name="김소희" userId="292a1162-0793-4577-a94d-2dae0dfa5995" providerId="ADAL" clId="{E9067F50-2CC8-4791-9D95-08591139FED5}" dt="2022-06-07T11:26:22.507" v="1166"/>
          <ac:spMkLst>
            <pc:docMk/>
            <pc:sldMk cId="3388572705" sldId="285"/>
            <ac:spMk id="21" creationId="{A8E7FF20-8EE3-FADA-8232-D4F562730CB6}"/>
          </ac:spMkLst>
        </pc:spChg>
        <pc:spChg chg="add mod">
          <ac:chgData name="김소희" userId="292a1162-0793-4577-a94d-2dae0dfa5995" providerId="ADAL" clId="{E9067F50-2CC8-4791-9D95-08591139FED5}" dt="2022-06-07T11:26:22.507" v="1166"/>
          <ac:spMkLst>
            <pc:docMk/>
            <pc:sldMk cId="3388572705" sldId="285"/>
            <ac:spMk id="22" creationId="{0C1E9253-BAEA-FE0F-4D51-581252CF7832}"/>
          </ac:spMkLst>
        </pc:spChg>
        <pc:spChg chg="add mod">
          <ac:chgData name="김소희" userId="292a1162-0793-4577-a94d-2dae0dfa5995" providerId="ADAL" clId="{E9067F50-2CC8-4791-9D95-08591139FED5}" dt="2022-06-07T11:26:22.507" v="1166"/>
          <ac:spMkLst>
            <pc:docMk/>
            <pc:sldMk cId="3388572705" sldId="285"/>
            <ac:spMk id="23" creationId="{BE6648C3-2E40-742B-8F50-01BE5C0C9B20}"/>
          </ac:spMkLst>
        </pc:spChg>
        <pc:spChg chg="add mod">
          <ac:chgData name="김소희" userId="292a1162-0793-4577-a94d-2dae0dfa5995" providerId="ADAL" clId="{E9067F50-2CC8-4791-9D95-08591139FED5}" dt="2022-06-07T11:26:22.507" v="1166"/>
          <ac:spMkLst>
            <pc:docMk/>
            <pc:sldMk cId="3388572705" sldId="285"/>
            <ac:spMk id="24" creationId="{5C87C233-BB3B-7BF0-E4BD-D3B586C5F0B4}"/>
          </ac:spMkLst>
        </pc:spChg>
        <pc:spChg chg="add mod">
          <ac:chgData name="김소희" userId="292a1162-0793-4577-a94d-2dae0dfa5995" providerId="ADAL" clId="{E9067F50-2CC8-4791-9D95-08591139FED5}" dt="2022-06-07T11:26:22.507" v="1166"/>
          <ac:spMkLst>
            <pc:docMk/>
            <pc:sldMk cId="3388572705" sldId="285"/>
            <ac:spMk id="25" creationId="{5B8409A3-FCB3-6269-699C-CD40C5ABB9F8}"/>
          </ac:spMkLst>
        </pc:spChg>
        <pc:grpChg chg="add mod">
          <ac:chgData name="김소희" userId="292a1162-0793-4577-a94d-2dae0dfa5995" providerId="ADAL" clId="{E9067F50-2CC8-4791-9D95-08591139FED5}" dt="2022-06-07T11:36:43.629" v="1246" actId="34135"/>
          <ac:grpSpMkLst>
            <pc:docMk/>
            <pc:sldMk cId="3388572705" sldId="285"/>
            <ac:grpSpMk id="6" creationId="{BA0619ED-2178-DB66-6F21-8F25A0EC2AD8}"/>
          </ac:grpSpMkLst>
        </pc:grpChg>
        <pc:picChg chg="mod">
          <ac:chgData name="김소희" userId="292a1162-0793-4577-a94d-2dae0dfa5995" providerId="ADAL" clId="{E9067F50-2CC8-4791-9D95-08591139FED5}" dt="2022-06-07T11:36:43.629" v="1246" actId="34135"/>
          <ac:picMkLst>
            <pc:docMk/>
            <pc:sldMk cId="3388572705" sldId="285"/>
            <ac:picMk id="4" creationId="{2D875608-6935-5616-ABD4-3583117D80B5}"/>
          </ac:picMkLst>
        </pc:picChg>
        <pc:cxnChg chg="del">
          <ac:chgData name="김소희" userId="292a1162-0793-4577-a94d-2dae0dfa5995" providerId="ADAL" clId="{E9067F50-2CC8-4791-9D95-08591139FED5}" dt="2022-06-07T05:02:19.652" v="496" actId="478"/>
          <ac:cxnSpMkLst>
            <pc:docMk/>
            <pc:sldMk cId="3388572705" sldId="285"/>
            <ac:cxnSpMk id="3" creationId="{DF13A569-CA4A-F583-26A7-EBE49AA065B2}"/>
          </ac:cxnSpMkLst>
        </pc:cxnChg>
        <pc:cxnChg chg="add del mod">
          <ac:chgData name="김소희" userId="292a1162-0793-4577-a94d-2dae0dfa5995" providerId="ADAL" clId="{E9067F50-2CC8-4791-9D95-08591139FED5}" dt="2022-06-07T11:26:20.500" v="1164" actId="478"/>
          <ac:cxnSpMkLst>
            <pc:docMk/>
            <pc:sldMk cId="3388572705" sldId="285"/>
            <ac:cxnSpMk id="16" creationId="{42C056C8-0FD2-2A4E-4EFD-8AB95EB8D86C}"/>
          </ac:cxnSpMkLst>
        </pc:cxnChg>
        <pc:cxnChg chg="add mod">
          <ac:chgData name="김소희" userId="292a1162-0793-4577-a94d-2dae0dfa5995" providerId="ADAL" clId="{E9067F50-2CC8-4791-9D95-08591139FED5}" dt="2022-06-07T11:26:22.507" v="1166"/>
          <ac:cxnSpMkLst>
            <pc:docMk/>
            <pc:sldMk cId="3388572705" sldId="285"/>
            <ac:cxnSpMk id="18" creationId="{716783DC-502D-DDF3-DEEB-E9CB518C10A9}"/>
          </ac:cxnSpMkLst>
        </pc:cxnChg>
      </pc:sldChg>
      <pc:sldChg chg="addSp delSp modSp mod modNotesTx">
        <pc:chgData name="김소희" userId="292a1162-0793-4577-a94d-2dae0dfa5995" providerId="ADAL" clId="{E9067F50-2CC8-4791-9D95-08591139FED5}" dt="2022-06-07T11:40:30.958" v="1445" actId="20577"/>
        <pc:sldMkLst>
          <pc:docMk/>
          <pc:sldMk cId="2119792755" sldId="286"/>
        </pc:sldMkLst>
        <pc:spChg chg="add del mod">
          <ac:chgData name="김소희" userId="292a1162-0793-4577-a94d-2dae0dfa5995" providerId="ADAL" clId="{E9067F50-2CC8-4791-9D95-08591139FED5}" dt="2022-06-07T05:15:35.689" v="575" actId="478"/>
          <ac:spMkLst>
            <pc:docMk/>
            <pc:sldMk cId="2119792755" sldId="286"/>
            <ac:spMk id="4" creationId="{D99F8E86-8B0C-B92A-3FCE-6AD9807C865A}"/>
          </ac:spMkLst>
        </pc:spChg>
        <pc:spChg chg="add mod">
          <ac:chgData name="김소희" userId="292a1162-0793-4577-a94d-2dae0dfa5995" providerId="ADAL" clId="{E9067F50-2CC8-4791-9D95-08591139FED5}" dt="2022-06-07T11:26:50.583" v="1172"/>
          <ac:spMkLst>
            <pc:docMk/>
            <pc:sldMk cId="2119792755" sldId="286"/>
            <ac:spMk id="5" creationId="{30602D4D-1C85-AB5F-1462-C22AE9ABB939}"/>
          </ac:spMkLst>
        </pc:spChg>
        <pc:spChg chg="add mod">
          <ac:chgData name="김소희" userId="292a1162-0793-4577-a94d-2dae0dfa5995" providerId="ADAL" clId="{E9067F50-2CC8-4791-9D95-08591139FED5}" dt="2022-06-07T11:26:50.583" v="1172"/>
          <ac:spMkLst>
            <pc:docMk/>
            <pc:sldMk cId="2119792755" sldId="286"/>
            <ac:spMk id="7" creationId="{A8BFA3BB-CE24-07A7-637B-6F33C8204877}"/>
          </ac:spMkLst>
        </pc:spChg>
        <pc:spChg chg="add mod">
          <ac:chgData name="김소희" userId="292a1162-0793-4577-a94d-2dae0dfa5995" providerId="ADAL" clId="{E9067F50-2CC8-4791-9D95-08591139FED5}" dt="2022-06-07T11:26:50.583" v="1172"/>
          <ac:spMkLst>
            <pc:docMk/>
            <pc:sldMk cId="2119792755" sldId="286"/>
            <ac:spMk id="8" creationId="{8FFDED35-BCE3-9E83-844B-B9E58B2EC797}"/>
          </ac:spMkLst>
        </pc:spChg>
        <pc:spChg chg="del">
          <ac:chgData name="김소희" userId="292a1162-0793-4577-a94d-2dae0dfa5995" providerId="ADAL" clId="{E9067F50-2CC8-4791-9D95-08591139FED5}" dt="2022-06-07T05:15:33.608" v="574" actId="478"/>
          <ac:spMkLst>
            <pc:docMk/>
            <pc:sldMk cId="2119792755" sldId="286"/>
            <ac:spMk id="9" creationId="{05596BCF-D308-A29D-49E5-1678F5F8F27E}"/>
          </ac:spMkLst>
        </pc:spChg>
        <pc:spChg chg="add mod">
          <ac:chgData name="김소희" userId="292a1162-0793-4577-a94d-2dae0dfa5995" providerId="ADAL" clId="{E9067F50-2CC8-4791-9D95-08591139FED5}" dt="2022-06-07T11:26:50.583" v="1172"/>
          <ac:spMkLst>
            <pc:docMk/>
            <pc:sldMk cId="2119792755" sldId="286"/>
            <ac:spMk id="9" creationId="{544C6A29-6EF6-8155-1B21-B48A0D2D056D}"/>
          </ac:spMkLst>
        </pc:spChg>
        <pc:spChg chg="add mod">
          <ac:chgData name="김소희" userId="292a1162-0793-4577-a94d-2dae0dfa5995" providerId="ADAL" clId="{E9067F50-2CC8-4791-9D95-08591139FED5}" dt="2022-06-07T11:26:50.583" v="1172"/>
          <ac:spMkLst>
            <pc:docMk/>
            <pc:sldMk cId="2119792755" sldId="286"/>
            <ac:spMk id="10" creationId="{3B6BCF2D-AB60-7DB9-5CE7-12774A3357C4}"/>
          </ac:spMkLst>
        </pc:spChg>
        <pc:spChg chg="add mod">
          <ac:chgData name="김소희" userId="292a1162-0793-4577-a94d-2dae0dfa5995" providerId="ADAL" clId="{E9067F50-2CC8-4791-9D95-08591139FED5}" dt="2022-06-07T11:26:50.583" v="1172"/>
          <ac:spMkLst>
            <pc:docMk/>
            <pc:sldMk cId="2119792755" sldId="286"/>
            <ac:spMk id="11" creationId="{439BEB82-1451-BEBC-2F30-2077FB940827}"/>
          </ac:spMkLst>
        </pc:spChg>
        <pc:spChg chg="del">
          <ac:chgData name="김소희" userId="292a1162-0793-4577-a94d-2dae0dfa5995" providerId="ADAL" clId="{E9067F50-2CC8-4791-9D95-08591139FED5}" dt="2022-06-07T05:15:33.608" v="574" actId="478"/>
          <ac:spMkLst>
            <pc:docMk/>
            <pc:sldMk cId="2119792755" sldId="286"/>
            <ac:spMk id="11" creationId="{9B6A7BE8-DA0E-E598-1132-9B432BA49502}"/>
          </ac:spMkLst>
        </pc:spChg>
        <pc:spChg chg="add mod">
          <ac:chgData name="김소희" userId="292a1162-0793-4577-a94d-2dae0dfa5995" providerId="ADAL" clId="{E9067F50-2CC8-4791-9D95-08591139FED5}" dt="2022-06-07T11:26:50.583" v="1172"/>
          <ac:spMkLst>
            <pc:docMk/>
            <pc:sldMk cId="2119792755" sldId="286"/>
            <ac:spMk id="12" creationId="{6A334ACB-17E0-F49B-E441-1FD039F71D44}"/>
          </ac:spMkLst>
        </pc:spChg>
        <pc:spChg chg="mod ord">
          <ac:chgData name="김소희" userId="292a1162-0793-4577-a94d-2dae0dfa5995" providerId="ADAL" clId="{E9067F50-2CC8-4791-9D95-08591139FED5}" dt="2022-06-07T11:30:59.545" v="1221" actId="167"/>
          <ac:spMkLst>
            <pc:docMk/>
            <pc:sldMk cId="2119792755" sldId="286"/>
            <ac:spMk id="13" creationId="{0FD405ED-5D3F-B00E-324B-64D242A4B44C}"/>
          </ac:spMkLst>
        </pc:spChg>
        <pc:spChg chg="add del mod">
          <ac:chgData name="김소희" userId="292a1162-0793-4577-a94d-2dae0dfa5995" providerId="ADAL" clId="{E9067F50-2CC8-4791-9D95-08591139FED5}" dt="2022-06-07T11:31:02.818" v="1222" actId="478"/>
          <ac:spMkLst>
            <pc:docMk/>
            <pc:sldMk cId="2119792755" sldId="286"/>
            <ac:spMk id="14" creationId="{0481DF80-0BEA-7975-5222-402EC34E712C}"/>
          </ac:spMkLst>
        </pc:spChg>
        <pc:picChg chg="mod">
          <ac:chgData name="김소희" userId="292a1162-0793-4577-a94d-2dae0dfa5995" providerId="ADAL" clId="{E9067F50-2CC8-4791-9D95-08591139FED5}" dt="2022-06-07T11:31:15.208" v="1223" actId="1076"/>
          <ac:picMkLst>
            <pc:docMk/>
            <pc:sldMk cId="2119792755" sldId="286"/>
            <ac:picMk id="6" creationId="{5D9640DA-85B5-FE58-1BB4-E71206FB1393}"/>
          </ac:picMkLst>
        </pc:picChg>
        <pc:cxnChg chg="del">
          <ac:chgData name="김소희" userId="292a1162-0793-4577-a94d-2dae0dfa5995" providerId="ADAL" clId="{E9067F50-2CC8-4791-9D95-08591139FED5}" dt="2022-06-07T05:15:33.608" v="574" actId="478"/>
          <ac:cxnSpMkLst>
            <pc:docMk/>
            <pc:sldMk cId="2119792755" sldId="286"/>
            <ac:cxnSpMk id="3" creationId="{DF13A569-CA4A-F583-26A7-EBE49AA065B2}"/>
          </ac:cxnSpMkLst>
        </pc:cxnChg>
        <pc:cxnChg chg="add mod">
          <ac:chgData name="김소희" userId="292a1162-0793-4577-a94d-2dae0dfa5995" providerId="ADAL" clId="{E9067F50-2CC8-4791-9D95-08591139FED5}" dt="2022-06-07T11:26:50.583" v="1172"/>
          <ac:cxnSpMkLst>
            <pc:docMk/>
            <pc:sldMk cId="2119792755" sldId="286"/>
            <ac:cxnSpMk id="4" creationId="{260E5016-E147-75E8-DAA1-41AD3C789B70}"/>
          </ac:cxnSpMkLst>
        </pc:cxnChg>
      </pc:sldChg>
      <pc:sldChg chg="addSp delSp modSp mod modNotesTx">
        <pc:chgData name="김소희" userId="292a1162-0793-4577-a94d-2dae0dfa5995" providerId="ADAL" clId="{E9067F50-2CC8-4791-9D95-08591139FED5}" dt="2022-06-07T12:44:33" v="2188" actId="400"/>
        <pc:sldMkLst>
          <pc:docMk/>
          <pc:sldMk cId="2372375082" sldId="287"/>
        </pc:sldMkLst>
        <pc:spChg chg="add del mod">
          <ac:chgData name="김소희" userId="292a1162-0793-4577-a94d-2dae0dfa5995" providerId="ADAL" clId="{E9067F50-2CC8-4791-9D95-08591139FED5}" dt="2022-06-07T11:26:58.804" v="1177" actId="478"/>
          <ac:spMkLst>
            <pc:docMk/>
            <pc:sldMk cId="2372375082" sldId="287"/>
            <ac:spMk id="4" creationId="{4341E669-0726-D8B6-22CF-377AD7112A64}"/>
          </ac:spMkLst>
        </pc:spChg>
        <pc:spChg chg="del">
          <ac:chgData name="김소희" userId="292a1162-0793-4577-a94d-2dae0dfa5995" providerId="ADAL" clId="{E9067F50-2CC8-4791-9D95-08591139FED5}" dt="2022-06-07T11:26:56.364" v="1175" actId="478"/>
          <ac:spMkLst>
            <pc:docMk/>
            <pc:sldMk cId="2372375082" sldId="287"/>
            <ac:spMk id="9" creationId="{05596BCF-D308-A29D-49E5-1678F5F8F27E}"/>
          </ac:spMkLst>
        </pc:spChg>
        <pc:spChg chg="add del mod">
          <ac:chgData name="김소희" userId="292a1162-0793-4577-a94d-2dae0dfa5995" providerId="ADAL" clId="{E9067F50-2CC8-4791-9D95-08591139FED5}" dt="2022-06-07T11:26:55.390" v="1174"/>
          <ac:spMkLst>
            <pc:docMk/>
            <pc:sldMk cId="2372375082" sldId="287"/>
            <ac:spMk id="10" creationId="{752C6239-E31F-2582-37EF-537BF5A58ADB}"/>
          </ac:spMkLst>
        </pc:spChg>
        <pc:spChg chg="del">
          <ac:chgData name="김소희" userId="292a1162-0793-4577-a94d-2dae0dfa5995" providerId="ADAL" clId="{E9067F50-2CC8-4791-9D95-08591139FED5}" dt="2022-06-07T11:26:56.364" v="1175" actId="478"/>
          <ac:spMkLst>
            <pc:docMk/>
            <pc:sldMk cId="2372375082" sldId="287"/>
            <ac:spMk id="11" creationId="{9B6A7BE8-DA0E-E598-1132-9B432BA49502}"/>
          </ac:spMkLst>
        </pc:spChg>
        <pc:spChg chg="add del mod">
          <ac:chgData name="김소희" userId="292a1162-0793-4577-a94d-2dae0dfa5995" providerId="ADAL" clId="{E9067F50-2CC8-4791-9D95-08591139FED5}" dt="2022-06-07T11:26:55.390" v="1174"/>
          <ac:spMkLst>
            <pc:docMk/>
            <pc:sldMk cId="2372375082" sldId="287"/>
            <ac:spMk id="12" creationId="{C0AEC407-BF2B-7D0A-F50B-62F48F3152FF}"/>
          </ac:spMkLst>
        </pc:spChg>
        <pc:spChg chg="del">
          <ac:chgData name="김소희" userId="292a1162-0793-4577-a94d-2dae0dfa5995" providerId="ADAL" clId="{E9067F50-2CC8-4791-9D95-08591139FED5}" dt="2022-06-07T11:33:36.351" v="1237" actId="478"/>
          <ac:spMkLst>
            <pc:docMk/>
            <pc:sldMk cId="2372375082" sldId="287"/>
            <ac:spMk id="13" creationId="{0FD405ED-5D3F-B00E-324B-64D242A4B44C}"/>
          </ac:spMkLst>
        </pc:spChg>
        <pc:spChg chg="add del mod">
          <ac:chgData name="김소희" userId="292a1162-0793-4577-a94d-2dae0dfa5995" providerId="ADAL" clId="{E9067F50-2CC8-4791-9D95-08591139FED5}" dt="2022-06-07T11:26:55.390" v="1174"/>
          <ac:spMkLst>
            <pc:docMk/>
            <pc:sldMk cId="2372375082" sldId="287"/>
            <ac:spMk id="14" creationId="{8B5D31AC-E8D5-6803-4ACE-C240319CB791}"/>
          </ac:spMkLst>
        </pc:spChg>
        <pc:spChg chg="add del mod">
          <ac:chgData name="김소희" userId="292a1162-0793-4577-a94d-2dae0dfa5995" providerId="ADAL" clId="{E9067F50-2CC8-4791-9D95-08591139FED5}" dt="2022-06-07T11:26:55.390" v="1174"/>
          <ac:spMkLst>
            <pc:docMk/>
            <pc:sldMk cId="2372375082" sldId="287"/>
            <ac:spMk id="15" creationId="{E31912EB-02EA-F96A-FC12-DDB87778F31B}"/>
          </ac:spMkLst>
        </pc:spChg>
        <pc:spChg chg="add del mod">
          <ac:chgData name="김소희" userId="292a1162-0793-4577-a94d-2dae0dfa5995" providerId="ADAL" clId="{E9067F50-2CC8-4791-9D95-08591139FED5}" dt="2022-06-07T11:26:55.390" v="1174"/>
          <ac:spMkLst>
            <pc:docMk/>
            <pc:sldMk cId="2372375082" sldId="287"/>
            <ac:spMk id="16" creationId="{F5FCC8F3-F550-1CFA-D85D-285274F394DF}"/>
          </ac:spMkLst>
        </pc:spChg>
        <pc:spChg chg="add del mod">
          <ac:chgData name="김소희" userId="292a1162-0793-4577-a94d-2dae0dfa5995" providerId="ADAL" clId="{E9067F50-2CC8-4791-9D95-08591139FED5}" dt="2022-06-07T11:26:55.390" v="1174"/>
          <ac:spMkLst>
            <pc:docMk/>
            <pc:sldMk cId="2372375082" sldId="287"/>
            <ac:spMk id="17" creationId="{E7CCAF09-3664-84DC-CB78-6C651667CD4A}"/>
          </ac:spMkLst>
        </pc:spChg>
        <pc:spChg chg="add del mod">
          <ac:chgData name="김소희" userId="292a1162-0793-4577-a94d-2dae0dfa5995" providerId="ADAL" clId="{E9067F50-2CC8-4791-9D95-08591139FED5}" dt="2022-06-07T11:26:55.390" v="1174"/>
          <ac:spMkLst>
            <pc:docMk/>
            <pc:sldMk cId="2372375082" sldId="287"/>
            <ac:spMk id="18" creationId="{EEDBFFC9-F239-A8C2-8A8C-37B391C001B5}"/>
          </ac:spMkLst>
        </pc:spChg>
        <pc:spChg chg="add mod">
          <ac:chgData name="김소희" userId="292a1162-0793-4577-a94d-2dae0dfa5995" providerId="ADAL" clId="{E9067F50-2CC8-4791-9D95-08591139FED5}" dt="2022-06-07T11:26:56.721" v="1176"/>
          <ac:spMkLst>
            <pc:docMk/>
            <pc:sldMk cId="2372375082" sldId="287"/>
            <ac:spMk id="20" creationId="{40C3F98A-470C-DE5D-149D-DF538FD783B4}"/>
          </ac:spMkLst>
        </pc:spChg>
        <pc:spChg chg="add mod">
          <ac:chgData name="김소희" userId="292a1162-0793-4577-a94d-2dae0dfa5995" providerId="ADAL" clId="{E9067F50-2CC8-4791-9D95-08591139FED5}" dt="2022-06-07T11:26:56.721" v="1176"/>
          <ac:spMkLst>
            <pc:docMk/>
            <pc:sldMk cId="2372375082" sldId="287"/>
            <ac:spMk id="21" creationId="{B45FE674-027D-1420-F30E-A3DA755303D7}"/>
          </ac:spMkLst>
        </pc:spChg>
        <pc:spChg chg="add mod">
          <ac:chgData name="김소희" userId="292a1162-0793-4577-a94d-2dae0dfa5995" providerId="ADAL" clId="{E9067F50-2CC8-4791-9D95-08591139FED5}" dt="2022-06-07T11:26:56.721" v="1176"/>
          <ac:spMkLst>
            <pc:docMk/>
            <pc:sldMk cId="2372375082" sldId="287"/>
            <ac:spMk id="22" creationId="{DDA9A477-850E-1C93-6DB7-A44FCAA2929A}"/>
          </ac:spMkLst>
        </pc:spChg>
        <pc:spChg chg="add mod">
          <ac:chgData name="김소희" userId="292a1162-0793-4577-a94d-2dae0dfa5995" providerId="ADAL" clId="{E9067F50-2CC8-4791-9D95-08591139FED5}" dt="2022-06-07T11:26:56.721" v="1176"/>
          <ac:spMkLst>
            <pc:docMk/>
            <pc:sldMk cId="2372375082" sldId="287"/>
            <ac:spMk id="23" creationId="{52EAEDEC-7F3F-063F-B1EA-480FF962AB00}"/>
          </ac:spMkLst>
        </pc:spChg>
        <pc:spChg chg="add mod">
          <ac:chgData name="김소희" userId="292a1162-0793-4577-a94d-2dae0dfa5995" providerId="ADAL" clId="{E9067F50-2CC8-4791-9D95-08591139FED5}" dt="2022-06-07T11:26:56.721" v="1176"/>
          <ac:spMkLst>
            <pc:docMk/>
            <pc:sldMk cId="2372375082" sldId="287"/>
            <ac:spMk id="24" creationId="{4467845C-3822-1C3E-77CC-FF1D77F8E19E}"/>
          </ac:spMkLst>
        </pc:spChg>
        <pc:spChg chg="add mod">
          <ac:chgData name="김소희" userId="292a1162-0793-4577-a94d-2dae0dfa5995" providerId="ADAL" clId="{E9067F50-2CC8-4791-9D95-08591139FED5}" dt="2022-06-07T11:26:56.721" v="1176"/>
          <ac:spMkLst>
            <pc:docMk/>
            <pc:sldMk cId="2372375082" sldId="287"/>
            <ac:spMk id="25" creationId="{FDB1EC69-37D7-B54B-3660-6A7E86CA659F}"/>
          </ac:spMkLst>
        </pc:spChg>
        <pc:spChg chg="add mod">
          <ac:chgData name="김소희" userId="292a1162-0793-4577-a94d-2dae0dfa5995" providerId="ADAL" clId="{E9067F50-2CC8-4791-9D95-08591139FED5}" dt="2022-06-07T11:26:56.721" v="1176"/>
          <ac:spMkLst>
            <pc:docMk/>
            <pc:sldMk cId="2372375082" sldId="287"/>
            <ac:spMk id="26" creationId="{4C09B87F-D971-7DDF-F92E-58EB560CE013}"/>
          </ac:spMkLst>
        </pc:spChg>
        <pc:spChg chg="add mod">
          <ac:chgData name="김소희" userId="292a1162-0793-4577-a94d-2dae0dfa5995" providerId="ADAL" clId="{E9067F50-2CC8-4791-9D95-08591139FED5}" dt="2022-06-07T11:33:39.785" v="1238"/>
          <ac:spMkLst>
            <pc:docMk/>
            <pc:sldMk cId="2372375082" sldId="287"/>
            <ac:spMk id="27" creationId="{A0CD7144-9C93-7B58-E67B-C0B7B77AD088}"/>
          </ac:spMkLst>
        </pc:spChg>
        <pc:spChg chg="add mod">
          <ac:chgData name="김소희" userId="292a1162-0793-4577-a94d-2dae0dfa5995" providerId="ADAL" clId="{E9067F50-2CC8-4791-9D95-08591139FED5}" dt="2022-06-07T12:43:32.770" v="2164" actId="20577"/>
          <ac:spMkLst>
            <pc:docMk/>
            <pc:sldMk cId="2372375082" sldId="287"/>
            <ac:spMk id="30" creationId="{65D72318-817A-77C8-C95F-94C87434D7FE}"/>
          </ac:spMkLst>
        </pc:spChg>
        <pc:spChg chg="add mod">
          <ac:chgData name="김소희" userId="292a1162-0793-4577-a94d-2dae0dfa5995" providerId="ADAL" clId="{E9067F50-2CC8-4791-9D95-08591139FED5}" dt="2022-06-07T12:32:23.313" v="2046" actId="1076"/>
          <ac:spMkLst>
            <pc:docMk/>
            <pc:sldMk cId="2372375082" sldId="287"/>
            <ac:spMk id="32" creationId="{437D0800-42F9-C665-0499-B555377D4508}"/>
          </ac:spMkLst>
        </pc:spChg>
        <pc:spChg chg="add mod">
          <ac:chgData name="김소희" userId="292a1162-0793-4577-a94d-2dae0dfa5995" providerId="ADAL" clId="{E9067F50-2CC8-4791-9D95-08591139FED5}" dt="2022-06-07T12:35:24.786" v="2059" actId="1076"/>
          <ac:spMkLst>
            <pc:docMk/>
            <pc:sldMk cId="2372375082" sldId="287"/>
            <ac:spMk id="33" creationId="{75B78CBB-7BF5-4842-55C1-8DE00B0D234C}"/>
          </ac:spMkLst>
        </pc:spChg>
        <pc:spChg chg="add mod">
          <ac:chgData name="김소희" userId="292a1162-0793-4577-a94d-2dae0dfa5995" providerId="ADAL" clId="{E9067F50-2CC8-4791-9D95-08591139FED5}" dt="2022-06-07T12:32:55.587" v="2051" actId="1076"/>
          <ac:spMkLst>
            <pc:docMk/>
            <pc:sldMk cId="2372375082" sldId="287"/>
            <ac:spMk id="34" creationId="{FE16C957-8067-97C3-2196-C1E014823BDD}"/>
          </ac:spMkLst>
        </pc:spChg>
        <pc:grpChg chg="add mod">
          <ac:chgData name="김소희" userId="292a1162-0793-4577-a94d-2dae0dfa5995" providerId="ADAL" clId="{E9067F50-2CC8-4791-9D95-08591139FED5}" dt="2022-06-07T12:32:19.445" v="2045" actId="1076"/>
          <ac:grpSpMkLst>
            <pc:docMk/>
            <pc:sldMk cId="2372375082" sldId="287"/>
            <ac:grpSpMk id="35" creationId="{893FF4EF-05CD-587C-4263-4013956DAE06}"/>
          </ac:grpSpMkLst>
        </pc:grpChg>
        <pc:graphicFrameChg chg="add del mod modGraphic">
          <ac:chgData name="김소희" userId="292a1162-0793-4577-a94d-2dae0dfa5995" providerId="ADAL" clId="{E9067F50-2CC8-4791-9D95-08591139FED5}" dt="2022-06-07T11:52:06.995" v="1654" actId="478"/>
          <ac:graphicFrameMkLst>
            <pc:docMk/>
            <pc:sldMk cId="2372375082" sldId="287"/>
            <ac:graphicFrameMk id="29" creationId="{0757FBEE-5FC4-F9EE-23D2-6C1ECB746CD7}"/>
          </ac:graphicFrameMkLst>
        </pc:graphicFrameChg>
        <pc:picChg chg="mod">
          <ac:chgData name="김소희" userId="292a1162-0793-4577-a94d-2dae0dfa5995" providerId="ADAL" clId="{E9067F50-2CC8-4791-9D95-08591139FED5}" dt="2022-06-07T12:31:59.540" v="2041" actId="164"/>
          <ac:picMkLst>
            <pc:docMk/>
            <pc:sldMk cId="2372375082" sldId="287"/>
            <ac:picMk id="7" creationId="{6BF8B402-1F1A-CDA9-43A8-087F219AB2DB}"/>
          </ac:picMkLst>
        </pc:picChg>
        <pc:cxnChg chg="del">
          <ac:chgData name="김소희" userId="292a1162-0793-4577-a94d-2dae0dfa5995" providerId="ADAL" clId="{E9067F50-2CC8-4791-9D95-08591139FED5}" dt="2022-06-07T11:26:56.364" v="1175" actId="478"/>
          <ac:cxnSpMkLst>
            <pc:docMk/>
            <pc:sldMk cId="2372375082" sldId="287"/>
            <ac:cxnSpMk id="3" creationId="{DF13A569-CA4A-F583-26A7-EBE49AA065B2}"/>
          </ac:cxnSpMkLst>
        </pc:cxnChg>
        <pc:cxnChg chg="add mod">
          <ac:chgData name="김소희" userId="292a1162-0793-4577-a94d-2dae0dfa5995" providerId="ADAL" clId="{E9067F50-2CC8-4791-9D95-08591139FED5}" dt="2022-06-07T12:42:46.015" v="2157" actId="208"/>
          <ac:cxnSpMkLst>
            <pc:docMk/>
            <pc:sldMk cId="2372375082" sldId="287"/>
            <ac:cxnSpMk id="6" creationId="{07980F57-EC23-702F-85F2-5B0656A05498}"/>
          </ac:cxnSpMkLst>
        </pc:cxnChg>
        <pc:cxnChg chg="add del mod">
          <ac:chgData name="김소희" userId="292a1162-0793-4577-a94d-2dae0dfa5995" providerId="ADAL" clId="{E9067F50-2CC8-4791-9D95-08591139FED5}" dt="2022-06-07T11:26:55.390" v="1174"/>
          <ac:cxnSpMkLst>
            <pc:docMk/>
            <pc:sldMk cId="2372375082" sldId="287"/>
            <ac:cxnSpMk id="8" creationId="{907A3B41-AB99-A64C-05BB-2DD8A3BF2DA9}"/>
          </ac:cxnSpMkLst>
        </pc:cxnChg>
        <pc:cxnChg chg="add mod">
          <ac:chgData name="김소희" userId="292a1162-0793-4577-a94d-2dae0dfa5995" providerId="ADAL" clId="{E9067F50-2CC8-4791-9D95-08591139FED5}" dt="2022-06-07T11:26:56.721" v="1176"/>
          <ac:cxnSpMkLst>
            <pc:docMk/>
            <pc:sldMk cId="2372375082" sldId="287"/>
            <ac:cxnSpMk id="19" creationId="{7FA3227F-8CBE-DE3B-AD55-BEB214C155FB}"/>
          </ac:cxnSpMkLst>
        </pc:cxnChg>
        <pc:cxnChg chg="add mod">
          <ac:chgData name="김소희" userId="292a1162-0793-4577-a94d-2dae0dfa5995" providerId="ADAL" clId="{E9067F50-2CC8-4791-9D95-08591139FED5}" dt="2022-06-07T12:42:46.015" v="2157" actId="208"/>
          <ac:cxnSpMkLst>
            <pc:docMk/>
            <pc:sldMk cId="2372375082" sldId="287"/>
            <ac:cxnSpMk id="28" creationId="{E6943558-E893-03E6-1AFF-319B6EE6EC47}"/>
          </ac:cxnSpMkLst>
        </pc:cxnChg>
      </pc:sldChg>
      <pc:sldChg chg="addSp delSp modSp add mod ord modNotesTx">
        <pc:chgData name="김소희" userId="292a1162-0793-4577-a94d-2dae0dfa5995" providerId="ADAL" clId="{E9067F50-2CC8-4791-9D95-08591139FED5}" dt="2022-06-07T13:20:21.919" v="3303" actId="1076"/>
        <pc:sldMkLst>
          <pc:docMk/>
          <pc:sldMk cId="3279130291" sldId="288"/>
        </pc:sldMkLst>
        <pc:spChg chg="add del">
          <ac:chgData name="김소희" userId="292a1162-0793-4577-a94d-2dae0dfa5995" providerId="ADAL" clId="{E9067F50-2CC8-4791-9D95-08591139FED5}" dt="2022-06-07T05:37:06.398" v="888" actId="478"/>
          <ac:spMkLst>
            <pc:docMk/>
            <pc:sldMk cId="3279130291" sldId="288"/>
            <ac:spMk id="2" creationId="{9156D691-F8C9-9515-F784-D28DB6B7A4F3}"/>
          </ac:spMkLst>
        </pc:spChg>
        <pc:spChg chg="add del mod">
          <ac:chgData name="김소희" userId="292a1162-0793-4577-a94d-2dae0dfa5995" providerId="ADAL" clId="{E9067F50-2CC8-4791-9D95-08591139FED5}" dt="2022-06-07T11:17:21.410" v="1064" actId="478"/>
          <ac:spMkLst>
            <pc:docMk/>
            <pc:sldMk cId="3279130291" sldId="288"/>
            <ac:spMk id="5" creationId="{50E3472D-C69C-647B-DE49-182BB700A4F6}"/>
          </ac:spMkLst>
        </pc:spChg>
        <pc:spChg chg="del">
          <ac:chgData name="김소희" userId="292a1162-0793-4577-a94d-2dae0dfa5995" providerId="ADAL" clId="{E9067F50-2CC8-4791-9D95-08591139FED5}" dt="2022-06-07T05:28:38.378" v="836" actId="478"/>
          <ac:spMkLst>
            <pc:docMk/>
            <pc:sldMk cId="3279130291" sldId="288"/>
            <ac:spMk id="8" creationId="{84543FA1-CA59-6B86-A189-BBA9AF290722}"/>
          </ac:spMkLst>
        </pc:spChg>
        <pc:spChg chg="del">
          <ac:chgData name="김소희" userId="292a1162-0793-4577-a94d-2dae0dfa5995" providerId="ADAL" clId="{E9067F50-2CC8-4791-9D95-08591139FED5}" dt="2022-06-07T05:28:35.009" v="835" actId="478"/>
          <ac:spMkLst>
            <pc:docMk/>
            <pc:sldMk cId="3279130291" sldId="288"/>
            <ac:spMk id="12" creationId="{068C3819-1D50-41F7-AFE9-198A0102F7D3}"/>
          </ac:spMkLst>
        </pc:spChg>
        <pc:spChg chg="del">
          <ac:chgData name="김소희" userId="292a1162-0793-4577-a94d-2dae0dfa5995" providerId="ADAL" clId="{E9067F50-2CC8-4791-9D95-08591139FED5}" dt="2022-06-07T05:28:51.453" v="842" actId="478"/>
          <ac:spMkLst>
            <pc:docMk/>
            <pc:sldMk cId="3279130291" sldId="288"/>
            <ac:spMk id="13" creationId="{FC72D5E7-4949-1CBB-14CD-8AB8843F6123}"/>
          </ac:spMkLst>
        </pc:spChg>
        <pc:spChg chg="del">
          <ac:chgData name="김소희" userId="292a1162-0793-4577-a94d-2dae0dfa5995" providerId="ADAL" clId="{E9067F50-2CC8-4791-9D95-08591139FED5}" dt="2022-06-07T05:28:38.378" v="836" actId="478"/>
          <ac:spMkLst>
            <pc:docMk/>
            <pc:sldMk cId="3279130291" sldId="288"/>
            <ac:spMk id="15" creationId="{49A41625-7925-B833-86CB-B6E53398B960}"/>
          </ac:spMkLst>
        </pc:spChg>
        <pc:spChg chg="del">
          <ac:chgData name="김소희" userId="292a1162-0793-4577-a94d-2dae0dfa5995" providerId="ADAL" clId="{E9067F50-2CC8-4791-9D95-08591139FED5}" dt="2022-06-07T05:28:38.378" v="836" actId="478"/>
          <ac:spMkLst>
            <pc:docMk/>
            <pc:sldMk cId="3279130291" sldId="288"/>
            <ac:spMk id="17" creationId="{423283DD-C6B5-69BE-287A-F809400460F6}"/>
          </ac:spMkLst>
        </pc:spChg>
        <pc:spChg chg="add mod">
          <ac:chgData name="김소희" userId="292a1162-0793-4577-a94d-2dae0dfa5995" providerId="ADAL" clId="{E9067F50-2CC8-4791-9D95-08591139FED5}" dt="2022-06-07T05:41:17.653" v="934" actId="1076"/>
          <ac:spMkLst>
            <pc:docMk/>
            <pc:sldMk cId="3279130291" sldId="288"/>
            <ac:spMk id="19" creationId="{FA23C394-21DA-37D2-6EE5-5E51D0BC7994}"/>
          </ac:spMkLst>
        </pc:spChg>
        <pc:spChg chg="add del mod">
          <ac:chgData name="김소희" userId="292a1162-0793-4577-a94d-2dae0dfa5995" providerId="ADAL" clId="{E9067F50-2CC8-4791-9D95-08591139FED5}" dt="2022-06-07T11:17:19.130" v="1061" actId="478"/>
          <ac:spMkLst>
            <pc:docMk/>
            <pc:sldMk cId="3279130291" sldId="288"/>
            <ac:spMk id="20" creationId="{85178302-4FD1-9E23-9240-FBE8BBA31DF3}"/>
          </ac:spMkLst>
        </pc:spChg>
        <pc:spChg chg="del">
          <ac:chgData name="김소희" userId="292a1162-0793-4577-a94d-2dae0dfa5995" providerId="ADAL" clId="{E9067F50-2CC8-4791-9D95-08591139FED5}" dt="2022-06-07T05:28:38.378" v="836" actId="478"/>
          <ac:spMkLst>
            <pc:docMk/>
            <pc:sldMk cId="3279130291" sldId="288"/>
            <ac:spMk id="21" creationId="{DD67A1E6-2C6D-ED29-7847-0C6DFD45FDB6}"/>
          </ac:spMkLst>
        </pc:spChg>
        <pc:spChg chg="del mod">
          <ac:chgData name="김소희" userId="292a1162-0793-4577-a94d-2dae0dfa5995" providerId="ADAL" clId="{E9067F50-2CC8-4791-9D95-08591139FED5}" dt="2022-06-07T11:24:49.537" v="1158" actId="478"/>
          <ac:spMkLst>
            <pc:docMk/>
            <pc:sldMk cId="3279130291" sldId="288"/>
            <ac:spMk id="22" creationId="{C124AAB9-7F18-6CA3-A06A-255857BBBF9F}"/>
          </ac:spMkLst>
        </pc:spChg>
        <pc:spChg chg="del">
          <ac:chgData name="김소희" userId="292a1162-0793-4577-a94d-2dae0dfa5995" providerId="ADAL" clId="{E9067F50-2CC8-4791-9D95-08591139FED5}" dt="2022-06-07T11:24:49.537" v="1158" actId="478"/>
          <ac:spMkLst>
            <pc:docMk/>
            <pc:sldMk cId="3279130291" sldId="288"/>
            <ac:spMk id="23" creationId="{A7BFE41F-83DF-129B-7C90-8FE9AFACCE26}"/>
          </ac:spMkLst>
        </pc:spChg>
        <pc:spChg chg="del">
          <ac:chgData name="김소희" userId="292a1162-0793-4577-a94d-2dae0dfa5995" providerId="ADAL" clId="{E9067F50-2CC8-4791-9D95-08591139FED5}" dt="2022-06-07T11:24:49.537" v="1158" actId="478"/>
          <ac:spMkLst>
            <pc:docMk/>
            <pc:sldMk cId="3279130291" sldId="288"/>
            <ac:spMk id="24" creationId="{EB172932-4056-3CD6-3206-6B344BB8C25A}"/>
          </ac:spMkLst>
        </pc:spChg>
        <pc:spChg chg="add del mod">
          <ac:chgData name="김소희" userId="292a1162-0793-4577-a94d-2dae0dfa5995" providerId="ADAL" clId="{E9067F50-2CC8-4791-9D95-08591139FED5}" dt="2022-06-07T11:17:33.003" v="1069" actId="478"/>
          <ac:spMkLst>
            <pc:docMk/>
            <pc:sldMk cId="3279130291" sldId="288"/>
            <ac:spMk id="25" creationId="{EB8882E3-C1DB-7742-6373-83DBB4B5208B}"/>
          </ac:spMkLst>
        </pc:spChg>
        <pc:spChg chg="del mod">
          <ac:chgData name="김소희" userId="292a1162-0793-4577-a94d-2dae0dfa5995" providerId="ADAL" clId="{E9067F50-2CC8-4791-9D95-08591139FED5}" dt="2022-06-07T11:17:20.731" v="1062" actId="478"/>
          <ac:spMkLst>
            <pc:docMk/>
            <pc:sldMk cId="3279130291" sldId="288"/>
            <ac:spMk id="26" creationId="{4EC4ABD9-61BA-2F0E-7CBE-7B1ECCD0F385}"/>
          </ac:spMkLst>
        </pc:spChg>
        <pc:spChg chg="del mod">
          <ac:chgData name="김소희" userId="292a1162-0793-4577-a94d-2dae0dfa5995" providerId="ADAL" clId="{E9067F50-2CC8-4791-9D95-08591139FED5}" dt="2022-06-07T05:28:41.394" v="838" actId="478"/>
          <ac:spMkLst>
            <pc:docMk/>
            <pc:sldMk cId="3279130291" sldId="288"/>
            <ac:spMk id="28" creationId="{4E8F2B56-5144-3E30-9102-CB9980D66008}"/>
          </ac:spMkLst>
        </pc:spChg>
        <pc:graphicFrameChg chg="add mod modGraphic">
          <ac:chgData name="김소희" userId="292a1162-0793-4577-a94d-2dae0dfa5995" providerId="ADAL" clId="{E9067F50-2CC8-4791-9D95-08591139FED5}" dt="2022-06-07T13:20:21.919" v="3303" actId="1076"/>
          <ac:graphicFrameMkLst>
            <pc:docMk/>
            <pc:sldMk cId="3279130291" sldId="288"/>
            <ac:graphicFrameMk id="6" creationId="{D9369B87-DFC8-7B01-7BCC-4308828DF65E}"/>
          </ac:graphicFrameMkLst>
        </pc:graphicFrameChg>
        <pc:picChg chg="add del mod">
          <ac:chgData name="김소희" userId="292a1162-0793-4577-a94d-2dae0dfa5995" providerId="ADAL" clId="{E9067F50-2CC8-4791-9D95-08591139FED5}" dt="2022-06-07T11:12:12.243" v="1017" actId="478"/>
          <ac:picMkLst>
            <pc:docMk/>
            <pc:sldMk cId="3279130291" sldId="288"/>
            <ac:picMk id="3" creationId="{98960725-D60A-2870-9822-B162A85B47F6}"/>
          </ac:picMkLst>
        </pc:picChg>
        <pc:picChg chg="add del mod">
          <ac:chgData name="김소희" userId="292a1162-0793-4577-a94d-2dae0dfa5995" providerId="ADAL" clId="{E9067F50-2CC8-4791-9D95-08591139FED5}" dt="2022-06-07T05:45:22.078" v="998" actId="478"/>
          <ac:picMkLst>
            <pc:docMk/>
            <pc:sldMk cId="3279130291" sldId="288"/>
            <ac:picMk id="3" creationId="{C8A4CB96-5017-7DD3-5E7E-4D34AFD1D954}"/>
          </ac:picMkLst>
        </pc:picChg>
        <pc:picChg chg="add mod">
          <ac:chgData name="김소희" userId="292a1162-0793-4577-a94d-2dae0dfa5995" providerId="ADAL" clId="{E9067F50-2CC8-4791-9D95-08591139FED5}" dt="2022-06-07T11:24:28.713" v="1155" actId="1076"/>
          <ac:picMkLst>
            <pc:docMk/>
            <pc:sldMk cId="3279130291" sldId="288"/>
            <ac:picMk id="4" creationId="{D7367C16-F730-7B8C-272F-906A144019E1}"/>
          </ac:picMkLst>
        </pc:picChg>
        <pc:picChg chg="del">
          <ac:chgData name="김소희" userId="292a1162-0793-4577-a94d-2dae0dfa5995" providerId="ADAL" clId="{E9067F50-2CC8-4791-9D95-08591139FED5}" dt="2022-06-07T05:28:38.378" v="836" actId="478"/>
          <ac:picMkLst>
            <pc:docMk/>
            <pc:sldMk cId="3279130291" sldId="288"/>
            <ac:picMk id="1026" creationId="{E17BEDCD-5C61-F52F-B7FA-21829D4A45A9}"/>
          </ac:picMkLst>
        </pc:picChg>
        <pc:picChg chg="del">
          <ac:chgData name="김소희" userId="292a1162-0793-4577-a94d-2dae0dfa5995" providerId="ADAL" clId="{E9067F50-2CC8-4791-9D95-08591139FED5}" dt="2022-06-07T05:28:38.378" v="836" actId="478"/>
          <ac:picMkLst>
            <pc:docMk/>
            <pc:sldMk cId="3279130291" sldId="288"/>
            <ac:picMk id="1028" creationId="{7CA797A4-FF44-763B-C0DC-B946C4DCD687}"/>
          </ac:picMkLst>
        </pc:picChg>
        <pc:picChg chg="del">
          <ac:chgData name="김소희" userId="292a1162-0793-4577-a94d-2dae0dfa5995" providerId="ADAL" clId="{E9067F50-2CC8-4791-9D95-08591139FED5}" dt="2022-06-07T05:28:38.378" v="836" actId="478"/>
          <ac:picMkLst>
            <pc:docMk/>
            <pc:sldMk cId="3279130291" sldId="288"/>
            <ac:picMk id="1030" creationId="{FE88C08A-210F-164C-463A-5840D248752C}"/>
          </ac:picMkLst>
        </pc:picChg>
        <pc:cxnChg chg="del">
          <ac:chgData name="김소희" userId="292a1162-0793-4577-a94d-2dae0dfa5995" providerId="ADAL" clId="{E9067F50-2CC8-4791-9D95-08591139FED5}" dt="2022-06-07T05:28:38.378" v="836" actId="478"/>
          <ac:cxnSpMkLst>
            <pc:docMk/>
            <pc:sldMk cId="3279130291" sldId="288"/>
            <ac:cxnSpMk id="27" creationId="{0F0DD39B-A9CD-680C-CD4D-AE68679C61D8}"/>
          </ac:cxnSpMkLst>
        </pc:cxnChg>
        <pc:cxnChg chg="add mod">
          <ac:chgData name="김소희" userId="292a1162-0793-4577-a94d-2dae0dfa5995" providerId="ADAL" clId="{E9067F50-2CC8-4791-9D95-08591139FED5}" dt="2022-06-07T05:41:00.631" v="928"/>
          <ac:cxnSpMkLst>
            <pc:docMk/>
            <pc:sldMk cId="3279130291" sldId="288"/>
            <ac:cxnSpMk id="29" creationId="{4BFFAC1D-55C4-F8D1-6916-F96B4525833B}"/>
          </ac:cxnSpMkLst>
        </pc:cxnChg>
      </pc:sldChg>
      <pc:sldChg chg="modSp add mod ord">
        <pc:chgData name="김소희" userId="292a1162-0793-4577-a94d-2dae0dfa5995" providerId="ADAL" clId="{E9067F50-2CC8-4791-9D95-08591139FED5}" dt="2022-06-07T11:28:40.110" v="1195" actId="207"/>
        <pc:sldMkLst>
          <pc:docMk/>
          <pc:sldMk cId="768823242" sldId="289"/>
        </pc:sldMkLst>
        <pc:spChg chg="mod">
          <ac:chgData name="김소희" userId="292a1162-0793-4577-a94d-2dae0dfa5995" providerId="ADAL" clId="{E9067F50-2CC8-4791-9D95-08591139FED5}" dt="2022-06-07T11:28:40.110" v="1195" actId="207"/>
          <ac:spMkLst>
            <pc:docMk/>
            <pc:sldMk cId="768823242" sldId="289"/>
            <ac:spMk id="4" creationId="{5E2F97AE-2941-00DB-053C-2FC53EA618EF}"/>
          </ac:spMkLst>
        </pc:spChg>
        <pc:spChg chg="mod">
          <ac:chgData name="김소희" userId="292a1162-0793-4577-a94d-2dae0dfa5995" providerId="ADAL" clId="{E9067F50-2CC8-4791-9D95-08591139FED5}" dt="2022-06-07T11:27:46.774" v="1187" actId="207"/>
          <ac:spMkLst>
            <pc:docMk/>
            <pc:sldMk cId="768823242" sldId="289"/>
            <ac:spMk id="6" creationId="{96694782-0979-24D0-4D63-4DACB413C8D6}"/>
          </ac:spMkLst>
        </pc:spChg>
      </pc:sldChg>
      <pc:sldChg chg="modSp add mod ord replId">
        <pc:chgData name="김소희" userId="292a1162-0793-4577-a94d-2dae0dfa5995" providerId="ADAL" clId="{E9067F50-2CC8-4791-9D95-08591139FED5}" dt="2022-06-07T11:29:28.294" v="1201" actId="207"/>
        <pc:sldMkLst>
          <pc:docMk/>
          <pc:sldMk cId="3518868644" sldId="290"/>
        </pc:sldMkLst>
        <pc:spChg chg="mod">
          <ac:chgData name="김소희" userId="292a1162-0793-4577-a94d-2dae0dfa5995" providerId="ADAL" clId="{E9067F50-2CC8-4791-9D95-08591139FED5}" dt="2022-06-07T11:29:06.284" v="1198" actId="207"/>
          <ac:spMkLst>
            <pc:docMk/>
            <pc:sldMk cId="3518868644" sldId="290"/>
            <ac:spMk id="13" creationId="{2BD6C7AE-65C9-4874-7FF6-23F77F21CF63}"/>
          </ac:spMkLst>
        </pc:spChg>
        <pc:spChg chg="mod">
          <ac:chgData name="김소희" userId="292a1162-0793-4577-a94d-2dae0dfa5995" providerId="ADAL" clId="{E9067F50-2CC8-4791-9D95-08591139FED5}" dt="2022-06-07T11:29:28.294" v="1201" actId="207"/>
          <ac:spMkLst>
            <pc:docMk/>
            <pc:sldMk cId="3518868644" sldId="290"/>
            <ac:spMk id="16" creationId="{3B24E844-DA7A-1750-15D3-DD1B4073693D}"/>
          </ac:spMkLst>
        </pc:spChg>
        <pc:spChg chg="mod">
          <ac:chgData name="김소희" userId="292a1162-0793-4577-a94d-2dae0dfa5995" providerId="ADAL" clId="{E9067F50-2CC8-4791-9D95-08591139FED5}" dt="2022-06-07T11:29:23.579" v="1200" actId="207"/>
          <ac:spMkLst>
            <pc:docMk/>
            <pc:sldMk cId="3518868644" sldId="290"/>
            <ac:spMk id="17" creationId="{E1ACAB9E-B6DF-247E-F10B-55670FB05882}"/>
          </ac:spMkLst>
        </pc:spChg>
        <pc:spChg chg="mod">
          <ac:chgData name="김소희" userId="292a1162-0793-4577-a94d-2dae0dfa5995" providerId="ADAL" clId="{E9067F50-2CC8-4791-9D95-08591139FED5}" dt="2022-06-07T11:29:17.257" v="1199" actId="207"/>
          <ac:spMkLst>
            <pc:docMk/>
            <pc:sldMk cId="3518868644" sldId="290"/>
            <ac:spMk id="18" creationId="{45233D5A-0AD0-FC5F-B59D-178683C847E9}"/>
          </ac:spMkLst>
        </pc:spChg>
      </pc:sldChg>
      <pc:sldChg chg="addSp delSp modSp add del mod modNotesTx">
        <pc:chgData name="김소희" userId="292a1162-0793-4577-a94d-2dae0dfa5995" providerId="ADAL" clId="{E9067F50-2CC8-4791-9D95-08591139FED5}" dt="2022-06-07T12:41:59.492" v="2152" actId="2696"/>
        <pc:sldMkLst>
          <pc:docMk/>
          <pc:sldMk cId="1843301562" sldId="291"/>
        </pc:sldMkLst>
        <pc:spChg chg="add mod">
          <ac:chgData name="김소희" userId="292a1162-0793-4577-a94d-2dae0dfa5995" providerId="ADAL" clId="{E9067F50-2CC8-4791-9D95-08591139FED5}" dt="2022-06-07T12:36:21.053" v="2064" actId="1076"/>
          <ac:spMkLst>
            <pc:docMk/>
            <pc:sldMk cId="1843301562" sldId="291"/>
            <ac:spMk id="14" creationId="{CB95662C-EB84-7654-EEF2-D61A891D0B78}"/>
          </ac:spMkLst>
        </pc:spChg>
        <pc:spChg chg="add mod">
          <ac:chgData name="김소희" userId="292a1162-0793-4577-a94d-2dae0dfa5995" providerId="ADAL" clId="{E9067F50-2CC8-4791-9D95-08591139FED5}" dt="2022-06-07T12:36:21.053" v="2064" actId="1076"/>
          <ac:spMkLst>
            <pc:docMk/>
            <pc:sldMk cId="1843301562" sldId="291"/>
            <ac:spMk id="15" creationId="{5126DADC-A0F0-54E5-6B93-9DAA32DD4872}"/>
          </ac:spMkLst>
        </pc:spChg>
        <pc:spChg chg="add del mod">
          <ac:chgData name="김소희" userId="292a1162-0793-4577-a94d-2dae0dfa5995" providerId="ADAL" clId="{E9067F50-2CC8-4791-9D95-08591139FED5}" dt="2022-06-07T12:23:27.217" v="1922"/>
          <ac:spMkLst>
            <pc:docMk/>
            <pc:sldMk cId="1843301562" sldId="291"/>
            <ac:spMk id="16" creationId="{0EAE0886-E6A9-6397-C302-3834A6CBC688}"/>
          </ac:spMkLst>
        </pc:spChg>
        <pc:spChg chg="mod">
          <ac:chgData name="김소희" userId="292a1162-0793-4577-a94d-2dae0dfa5995" providerId="ADAL" clId="{E9067F50-2CC8-4791-9D95-08591139FED5}" dt="2022-06-07T11:52:27.201" v="1658"/>
          <ac:spMkLst>
            <pc:docMk/>
            <pc:sldMk cId="1843301562" sldId="291"/>
            <ac:spMk id="27" creationId="{A0CD7144-9C93-7B58-E67B-C0B7B77AD088}"/>
          </ac:spMkLst>
        </pc:spChg>
        <pc:picChg chg="add mod modCrop">
          <ac:chgData name="김소희" userId="292a1162-0793-4577-a94d-2dae0dfa5995" providerId="ADAL" clId="{E9067F50-2CC8-4791-9D95-08591139FED5}" dt="2022-06-07T12:36:21.053" v="2064" actId="1076"/>
          <ac:picMkLst>
            <pc:docMk/>
            <pc:sldMk cId="1843301562" sldId="291"/>
            <ac:picMk id="4" creationId="{B212EB4D-6644-DD0C-DB9C-5DEB17E0E9E9}"/>
          </ac:picMkLst>
        </pc:picChg>
        <pc:picChg chg="del">
          <ac:chgData name="김소희" userId="292a1162-0793-4577-a94d-2dae0dfa5995" providerId="ADAL" clId="{E9067F50-2CC8-4791-9D95-08591139FED5}" dt="2022-06-07T12:13:01.414" v="1811" actId="478"/>
          <ac:picMkLst>
            <pc:docMk/>
            <pc:sldMk cId="1843301562" sldId="291"/>
            <ac:picMk id="7" creationId="{6BF8B402-1F1A-CDA9-43A8-087F219AB2DB}"/>
          </ac:picMkLst>
        </pc:picChg>
        <pc:picChg chg="add mod modCrop">
          <ac:chgData name="김소희" userId="292a1162-0793-4577-a94d-2dae0dfa5995" providerId="ADAL" clId="{E9067F50-2CC8-4791-9D95-08591139FED5}" dt="2022-06-07T12:36:21.053" v="2064" actId="1076"/>
          <ac:picMkLst>
            <pc:docMk/>
            <pc:sldMk cId="1843301562" sldId="291"/>
            <ac:picMk id="12" creationId="{9C7DCB88-4080-4998-F57F-16C6CE4B43A4}"/>
          </ac:picMkLst>
        </pc:picChg>
      </pc:sldChg>
      <pc:sldChg chg="addSp delSp modSp add mod modNotesTx">
        <pc:chgData name="김소희" userId="292a1162-0793-4577-a94d-2dae0dfa5995" providerId="ADAL" clId="{E9067F50-2CC8-4791-9D95-08591139FED5}" dt="2022-06-07T13:29:46.462" v="3464" actId="1076"/>
        <pc:sldMkLst>
          <pc:docMk/>
          <pc:sldMk cId="3758038972" sldId="292"/>
        </pc:sldMkLst>
        <pc:spChg chg="add mod">
          <ac:chgData name="김소희" userId="292a1162-0793-4577-a94d-2dae0dfa5995" providerId="ADAL" clId="{E9067F50-2CC8-4791-9D95-08591139FED5}" dt="2022-06-07T13:29:41.654" v="3462" actId="1076"/>
          <ac:spMkLst>
            <pc:docMk/>
            <pc:sldMk cId="3758038972" sldId="292"/>
            <ac:spMk id="5" creationId="{BDE98BCA-CBC0-FE9A-FED6-4A99406EEA04}"/>
          </ac:spMkLst>
        </pc:spChg>
        <pc:spChg chg="add mod">
          <ac:chgData name="김소희" userId="292a1162-0793-4577-a94d-2dae0dfa5995" providerId="ADAL" clId="{E9067F50-2CC8-4791-9D95-08591139FED5}" dt="2022-06-07T13:01:39.972" v="2902" actId="1076"/>
          <ac:spMkLst>
            <pc:docMk/>
            <pc:sldMk cId="3758038972" sldId="292"/>
            <ac:spMk id="12" creationId="{72FBCDEC-B767-3C1F-7297-CBD9CAB898A5}"/>
          </ac:spMkLst>
        </pc:spChg>
        <pc:spChg chg="del">
          <ac:chgData name="김소희" userId="292a1162-0793-4577-a94d-2dae0dfa5995" providerId="ADAL" clId="{E9067F50-2CC8-4791-9D95-08591139FED5}" dt="2022-06-07T12:28:04.534" v="2018" actId="478"/>
          <ac:spMkLst>
            <pc:docMk/>
            <pc:sldMk cId="3758038972" sldId="292"/>
            <ac:spMk id="14" creationId="{CB95662C-EB84-7654-EEF2-D61A891D0B78}"/>
          </ac:spMkLst>
        </pc:spChg>
        <pc:spChg chg="del">
          <ac:chgData name="김소희" userId="292a1162-0793-4577-a94d-2dae0dfa5995" providerId="ADAL" clId="{E9067F50-2CC8-4791-9D95-08591139FED5}" dt="2022-06-07T12:28:03.369" v="2017" actId="478"/>
          <ac:spMkLst>
            <pc:docMk/>
            <pc:sldMk cId="3758038972" sldId="292"/>
            <ac:spMk id="15" creationId="{5126DADC-A0F0-54E5-6B93-9DAA32DD4872}"/>
          </ac:spMkLst>
        </pc:spChg>
        <pc:spChg chg="add mod">
          <ac:chgData name="김소희" userId="292a1162-0793-4577-a94d-2dae0dfa5995" providerId="ADAL" clId="{E9067F50-2CC8-4791-9D95-08591139FED5}" dt="2022-06-07T13:15:17.546" v="2995" actId="14100"/>
          <ac:spMkLst>
            <pc:docMk/>
            <pc:sldMk cId="3758038972" sldId="292"/>
            <ac:spMk id="15" creationId="{8FBD7AE6-88FE-0046-1AA0-A4EB683AC636}"/>
          </ac:spMkLst>
        </pc:spChg>
        <pc:spChg chg="mod">
          <ac:chgData name="김소희" userId="292a1162-0793-4577-a94d-2dae0dfa5995" providerId="ADAL" clId="{E9067F50-2CC8-4791-9D95-08591139FED5}" dt="2022-06-07T13:08:07.088" v="2938" actId="1076"/>
          <ac:spMkLst>
            <pc:docMk/>
            <pc:sldMk cId="3758038972" sldId="292"/>
            <ac:spMk id="27" creationId="{A0CD7144-9C93-7B58-E67B-C0B7B77AD088}"/>
          </ac:spMkLst>
        </pc:spChg>
        <pc:picChg chg="add mod">
          <ac:chgData name="김소희" userId="292a1162-0793-4577-a94d-2dae0dfa5995" providerId="ADAL" clId="{E9067F50-2CC8-4791-9D95-08591139FED5}" dt="2022-06-07T13:01:34.087" v="2901" actId="1076"/>
          <ac:picMkLst>
            <pc:docMk/>
            <pc:sldMk cId="3758038972" sldId="292"/>
            <ac:picMk id="3" creationId="{552F7768-C759-81BB-BFE6-8000C68CCF01}"/>
          </ac:picMkLst>
        </pc:picChg>
        <pc:picChg chg="add mod modCrop">
          <ac:chgData name="김소희" userId="292a1162-0793-4577-a94d-2dae0dfa5995" providerId="ADAL" clId="{E9067F50-2CC8-4791-9D95-08591139FED5}" dt="2022-06-07T13:29:46.462" v="3464" actId="1076"/>
          <ac:picMkLst>
            <pc:docMk/>
            <pc:sldMk cId="3758038972" sldId="292"/>
            <ac:picMk id="4" creationId="{CFE629A7-D168-3A3B-D48C-15FE71D1D573}"/>
          </ac:picMkLst>
        </pc:picChg>
        <pc:picChg chg="del">
          <ac:chgData name="김소희" userId="292a1162-0793-4577-a94d-2dae0dfa5995" providerId="ADAL" clId="{E9067F50-2CC8-4791-9D95-08591139FED5}" dt="2022-06-07T12:28:00.360" v="2015" actId="478"/>
          <ac:picMkLst>
            <pc:docMk/>
            <pc:sldMk cId="3758038972" sldId="292"/>
            <ac:picMk id="12" creationId="{9C7DCB88-4080-4998-F57F-16C6CE4B43A4}"/>
          </ac:picMkLst>
        </pc:picChg>
      </pc:sldChg>
      <pc:sldChg chg="addSp delSp modSp add mod modNotesTx">
        <pc:chgData name="김소희" userId="292a1162-0793-4577-a94d-2dae0dfa5995" providerId="ADAL" clId="{E9067F50-2CC8-4791-9D95-08591139FED5}" dt="2022-06-07T13:35:12.951" v="3586" actId="1076"/>
        <pc:sldMkLst>
          <pc:docMk/>
          <pc:sldMk cId="841701706" sldId="293"/>
        </pc:sldMkLst>
        <pc:spChg chg="add mod">
          <ac:chgData name="김소희" userId="292a1162-0793-4577-a94d-2dae0dfa5995" providerId="ADAL" clId="{E9067F50-2CC8-4791-9D95-08591139FED5}" dt="2022-06-07T12:54:35.454" v="2797" actId="1035"/>
          <ac:spMkLst>
            <pc:docMk/>
            <pc:sldMk cId="841701706" sldId="293"/>
            <ac:spMk id="5" creationId="{372120B5-3E85-E389-AA11-F9A3B11F037B}"/>
          </ac:spMkLst>
        </pc:spChg>
        <pc:spChg chg="add mod">
          <ac:chgData name="김소희" userId="292a1162-0793-4577-a94d-2dae0dfa5995" providerId="ADAL" clId="{E9067F50-2CC8-4791-9D95-08591139FED5}" dt="2022-06-07T12:56:56.703" v="2803" actId="20577"/>
          <ac:spMkLst>
            <pc:docMk/>
            <pc:sldMk cId="841701706" sldId="293"/>
            <ac:spMk id="6" creationId="{2ABDD702-F1B1-E066-7BE8-0C7A70FAB33C}"/>
          </ac:spMkLst>
        </pc:spChg>
        <pc:spChg chg="del">
          <ac:chgData name="김소희" userId="292a1162-0793-4577-a94d-2dae0dfa5995" providerId="ADAL" clId="{E9067F50-2CC8-4791-9D95-08591139FED5}" dt="2022-06-07T12:36:45.634" v="2068" actId="478"/>
          <ac:spMkLst>
            <pc:docMk/>
            <pc:sldMk cId="841701706" sldId="293"/>
            <ac:spMk id="14" creationId="{CB95662C-EB84-7654-EEF2-D61A891D0B78}"/>
          </ac:spMkLst>
        </pc:spChg>
        <pc:spChg chg="del">
          <ac:chgData name="김소희" userId="292a1162-0793-4577-a94d-2dae0dfa5995" providerId="ADAL" clId="{E9067F50-2CC8-4791-9D95-08591139FED5}" dt="2022-06-07T12:36:45.634" v="2068" actId="478"/>
          <ac:spMkLst>
            <pc:docMk/>
            <pc:sldMk cId="841701706" sldId="293"/>
            <ac:spMk id="15" creationId="{5126DADC-A0F0-54E5-6B93-9DAA32DD4872}"/>
          </ac:spMkLst>
        </pc:spChg>
        <pc:spChg chg="add mod">
          <ac:chgData name="김소희" userId="292a1162-0793-4577-a94d-2dae0dfa5995" providerId="ADAL" clId="{E9067F50-2CC8-4791-9D95-08591139FED5}" dt="2022-06-07T13:35:02.150" v="3583" actId="14100"/>
          <ac:spMkLst>
            <pc:docMk/>
            <pc:sldMk cId="841701706" sldId="293"/>
            <ac:spMk id="17" creationId="{8787C986-A622-7EFE-0331-B68D4C82BD4E}"/>
          </ac:spMkLst>
        </pc:spChg>
        <pc:spChg chg="add del mod">
          <ac:chgData name="김소희" userId="292a1162-0793-4577-a94d-2dae0dfa5995" providerId="ADAL" clId="{E9067F50-2CC8-4791-9D95-08591139FED5}" dt="2022-06-07T12:37:11.264" v="2081" actId="478"/>
          <ac:spMkLst>
            <pc:docMk/>
            <pc:sldMk cId="841701706" sldId="293"/>
            <ac:spMk id="18" creationId="{1712C59C-C8ED-136D-58DF-B8A18FA0C1FD}"/>
          </ac:spMkLst>
        </pc:spChg>
        <pc:spChg chg="add mod">
          <ac:chgData name="김소희" userId="292a1162-0793-4577-a94d-2dae0dfa5995" providerId="ADAL" clId="{E9067F50-2CC8-4791-9D95-08591139FED5}" dt="2022-06-07T12:54:35.454" v="2797" actId="1035"/>
          <ac:spMkLst>
            <pc:docMk/>
            <pc:sldMk cId="841701706" sldId="293"/>
            <ac:spMk id="30" creationId="{6D2C1AF3-B352-C93E-88F0-78B356D825B7}"/>
          </ac:spMkLst>
        </pc:spChg>
        <pc:spChg chg="add mod">
          <ac:chgData name="김소희" userId="292a1162-0793-4577-a94d-2dae0dfa5995" providerId="ADAL" clId="{E9067F50-2CC8-4791-9D95-08591139FED5}" dt="2022-06-07T12:54:35.454" v="2797" actId="1035"/>
          <ac:spMkLst>
            <pc:docMk/>
            <pc:sldMk cId="841701706" sldId="293"/>
            <ac:spMk id="31" creationId="{7B8C884B-0FEA-D7D0-C898-829BE186799B}"/>
          </ac:spMkLst>
        </pc:spChg>
        <pc:spChg chg="add mod">
          <ac:chgData name="김소희" userId="292a1162-0793-4577-a94d-2dae0dfa5995" providerId="ADAL" clId="{E9067F50-2CC8-4791-9D95-08591139FED5}" dt="2022-06-07T13:35:12.951" v="3586" actId="1076"/>
          <ac:spMkLst>
            <pc:docMk/>
            <pc:sldMk cId="841701706" sldId="293"/>
            <ac:spMk id="32" creationId="{31CA8817-0783-9E04-7A50-B123F9A03F33}"/>
          </ac:spMkLst>
        </pc:spChg>
        <pc:spChg chg="add mod">
          <ac:chgData name="김소희" userId="292a1162-0793-4577-a94d-2dae0dfa5995" providerId="ADAL" clId="{E9067F50-2CC8-4791-9D95-08591139FED5}" dt="2022-06-07T13:21:58.652" v="3329" actId="1076"/>
          <ac:spMkLst>
            <pc:docMk/>
            <pc:sldMk cId="841701706" sldId="293"/>
            <ac:spMk id="33" creationId="{736F1E36-B2AE-169C-BB50-A0F1F7D3C798}"/>
          </ac:spMkLst>
        </pc:spChg>
        <pc:picChg chg="add mod modCrop">
          <ac:chgData name="김소희" userId="292a1162-0793-4577-a94d-2dae0dfa5995" providerId="ADAL" clId="{E9067F50-2CC8-4791-9D95-08591139FED5}" dt="2022-06-07T12:47:37.308" v="2299" actId="732"/>
          <ac:picMkLst>
            <pc:docMk/>
            <pc:sldMk cId="841701706" sldId="293"/>
            <ac:picMk id="3" creationId="{E1FCCCB6-7E86-5886-E4A6-0261966C4105}"/>
          </ac:picMkLst>
        </pc:picChg>
        <pc:picChg chg="del">
          <ac:chgData name="김소희" userId="292a1162-0793-4577-a94d-2dae0dfa5995" providerId="ADAL" clId="{E9067F50-2CC8-4791-9D95-08591139FED5}" dt="2022-06-07T12:36:44.148" v="2066" actId="478"/>
          <ac:picMkLst>
            <pc:docMk/>
            <pc:sldMk cId="841701706" sldId="293"/>
            <ac:picMk id="4" creationId="{B212EB4D-6644-DD0C-DB9C-5DEB17E0E9E9}"/>
          </ac:picMkLst>
        </pc:picChg>
        <pc:picChg chg="del">
          <ac:chgData name="김소희" userId="292a1162-0793-4577-a94d-2dae0dfa5995" providerId="ADAL" clId="{E9067F50-2CC8-4791-9D95-08591139FED5}" dt="2022-06-07T12:36:44.672" v="2067" actId="478"/>
          <ac:picMkLst>
            <pc:docMk/>
            <pc:sldMk cId="841701706" sldId="293"/>
            <ac:picMk id="12" creationId="{9C7DCB88-4080-4998-F57F-16C6CE4B43A4}"/>
          </ac:picMkLst>
        </pc:picChg>
        <pc:picChg chg="add mod modCrop">
          <ac:chgData name="김소희" userId="292a1162-0793-4577-a94d-2dae0dfa5995" providerId="ADAL" clId="{E9067F50-2CC8-4791-9D95-08591139FED5}" dt="2022-06-07T13:22:55.878" v="3338" actId="732"/>
          <ac:picMkLst>
            <pc:docMk/>
            <pc:sldMk cId="841701706" sldId="293"/>
            <ac:picMk id="28" creationId="{002A445C-7673-E842-363F-C213BE397211}"/>
          </ac:picMkLst>
        </pc:picChg>
        <pc:picChg chg="add mod">
          <ac:chgData name="김소희" userId="292a1162-0793-4577-a94d-2dae0dfa5995" providerId="ADAL" clId="{E9067F50-2CC8-4791-9D95-08591139FED5}" dt="2022-06-07T12:54:40.452" v="2798" actId="1076"/>
          <ac:picMkLst>
            <pc:docMk/>
            <pc:sldMk cId="841701706" sldId="293"/>
            <ac:picMk id="29" creationId="{4C7B711F-D0D1-4D0A-B0B5-93B182FDFB5B}"/>
          </ac:picMkLst>
        </pc:picChg>
      </pc:sldChg>
      <pc:sldChg chg="addSp delSp modSp add mod ord modNotesTx">
        <pc:chgData name="김소희" userId="292a1162-0793-4577-a94d-2dae0dfa5995" providerId="ADAL" clId="{E9067F50-2CC8-4791-9D95-08591139FED5}" dt="2022-06-07T13:41:33.724" v="3747" actId="207"/>
        <pc:sldMkLst>
          <pc:docMk/>
          <pc:sldMk cId="1989796872" sldId="294"/>
        </pc:sldMkLst>
        <pc:spChg chg="del">
          <ac:chgData name="김소희" userId="292a1162-0793-4577-a94d-2dae0dfa5995" providerId="ADAL" clId="{E9067F50-2CC8-4791-9D95-08591139FED5}" dt="2022-06-07T13:31:43.826" v="3469" actId="478"/>
          <ac:spMkLst>
            <pc:docMk/>
            <pc:sldMk cId="1989796872" sldId="294"/>
            <ac:spMk id="5" creationId="{372120B5-3E85-E389-AA11-F9A3B11F037B}"/>
          </ac:spMkLst>
        </pc:spChg>
        <pc:spChg chg="del">
          <ac:chgData name="김소희" userId="292a1162-0793-4577-a94d-2dae0dfa5995" providerId="ADAL" clId="{E9067F50-2CC8-4791-9D95-08591139FED5}" dt="2022-06-07T13:31:43.826" v="3469" actId="478"/>
          <ac:spMkLst>
            <pc:docMk/>
            <pc:sldMk cId="1989796872" sldId="294"/>
            <ac:spMk id="6" creationId="{2ABDD702-F1B1-E066-7BE8-0C7A70FAB33C}"/>
          </ac:spMkLst>
        </pc:spChg>
        <pc:spChg chg="add mod">
          <ac:chgData name="김소희" userId="292a1162-0793-4577-a94d-2dae0dfa5995" providerId="ADAL" clId="{E9067F50-2CC8-4791-9D95-08591139FED5}" dt="2022-06-07T13:41:27.419" v="3746" actId="1035"/>
          <ac:spMkLst>
            <pc:docMk/>
            <pc:sldMk cId="1989796872" sldId="294"/>
            <ac:spMk id="9" creationId="{ABD1EA83-8154-5AB0-C293-C10E88E36A14}"/>
          </ac:spMkLst>
        </pc:spChg>
        <pc:spChg chg="del">
          <ac:chgData name="김소희" userId="292a1162-0793-4577-a94d-2dae0dfa5995" providerId="ADAL" clId="{E9067F50-2CC8-4791-9D95-08591139FED5}" dt="2022-06-07T13:31:43.826" v="3469" actId="478"/>
          <ac:spMkLst>
            <pc:docMk/>
            <pc:sldMk cId="1989796872" sldId="294"/>
            <ac:spMk id="17" creationId="{8787C986-A622-7EFE-0331-B68D4C82BD4E}"/>
          </ac:spMkLst>
        </pc:spChg>
        <pc:spChg chg="mod">
          <ac:chgData name="김소희" userId="292a1162-0793-4577-a94d-2dae0dfa5995" providerId="ADAL" clId="{E9067F50-2CC8-4791-9D95-08591139FED5}" dt="2022-06-07T13:31:51.409" v="3495" actId="20577"/>
          <ac:spMkLst>
            <pc:docMk/>
            <pc:sldMk cId="1989796872" sldId="294"/>
            <ac:spMk id="21" creationId="{B45FE674-027D-1420-F30E-A3DA755303D7}"/>
          </ac:spMkLst>
        </pc:spChg>
        <pc:spChg chg="mod">
          <ac:chgData name="김소희" userId="292a1162-0793-4577-a94d-2dae0dfa5995" providerId="ADAL" clId="{E9067F50-2CC8-4791-9D95-08591139FED5}" dt="2022-06-07T13:41:33.724" v="3747" actId="207"/>
          <ac:spMkLst>
            <pc:docMk/>
            <pc:sldMk cId="1989796872" sldId="294"/>
            <ac:spMk id="27" creationId="{A0CD7144-9C93-7B58-E67B-C0B7B77AD088}"/>
          </ac:spMkLst>
        </pc:spChg>
        <pc:spChg chg="del">
          <ac:chgData name="김소희" userId="292a1162-0793-4577-a94d-2dae0dfa5995" providerId="ADAL" clId="{E9067F50-2CC8-4791-9D95-08591139FED5}" dt="2022-06-07T13:31:43.826" v="3469" actId="478"/>
          <ac:spMkLst>
            <pc:docMk/>
            <pc:sldMk cId="1989796872" sldId="294"/>
            <ac:spMk id="30" creationId="{6D2C1AF3-B352-C93E-88F0-78B356D825B7}"/>
          </ac:spMkLst>
        </pc:spChg>
        <pc:spChg chg="del">
          <ac:chgData name="김소희" userId="292a1162-0793-4577-a94d-2dae0dfa5995" providerId="ADAL" clId="{E9067F50-2CC8-4791-9D95-08591139FED5}" dt="2022-06-07T13:31:43.826" v="3469" actId="478"/>
          <ac:spMkLst>
            <pc:docMk/>
            <pc:sldMk cId="1989796872" sldId="294"/>
            <ac:spMk id="31" creationId="{7B8C884B-0FEA-D7D0-C898-829BE186799B}"/>
          </ac:spMkLst>
        </pc:spChg>
        <pc:spChg chg="del">
          <ac:chgData name="김소희" userId="292a1162-0793-4577-a94d-2dae0dfa5995" providerId="ADAL" clId="{E9067F50-2CC8-4791-9D95-08591139FED5}" dt="2022-06-07T13:31:43.826" v="3469" actId="478"/>
          <ac:spMkLst>
            <pc:docMk/>
            <pc:sldMk cId="1989796872" sldId="294"/>
            <ac:spMk id="32" creationId="{31CA8817-0783-9E04-7A50-B123F9A03F33}"/>
          </ac:spMkLst>
        </pc:spChg>
        <pc:spChg chg="del">
          <ac:chgData name="김소희" userId="292a1162-0793-4577-a94d-2dae0dfa5995" providerId="ADAL" clId="{E9067F50-2CC8-4791-9D95-08591139FED5}" dt="2022-06-07T13:31:43.826" v="3469" actId="478"/>
          <ac:spMkLst>
            <pc:docMk/>
            <pc:sldMk cId="1989796872" sldId="294"/>
            <ac:spMk id="33" creationId="{736F1E36-B2AE-169C-BB50-A0F1F7D3C798}"/>
          </ac:spMkLst>
        </pc:spChg>
        <pc:spChg chg="add mod">
          <ac:chgData name="김소희" userId="292a1162-0793-4577-a94d-2dae0dfa5995" providerId="ADAL" clId="{E9067F50-2CC8-4791-9D95-08591139FED5}" dt="2022-06-07T13:41:27.419" v="3746" actId="1035"/>
          <ac:spMkLst>
            <pc:docMk/>
            <pc:sldMk cId="1989796872" sldId="294"/>
            <ac:spMk id="34" creationId="{0F628EC9-89D2-503B-88E7-5879E51AE57D}"/>
          </ac:spMkLst>
        </pc:spChg>
        <pc:spChg chg="add mod">
          <ac:chgData name="김소희" userId="292a1162-0793-4577-a94d-2dae0dfa5995" providerId="ADAL" clId="{E9067F50-2CC8-4791-9D95-08591139FED5}" dt="2022-06-07T13:41:27.419" v="3746" actId="1035"/>
          <ac:spMkLst>
            <pc:docMk/>
            <pc:sldMk cId="1989796872" sldId="294"/>
            <ac:spMk id="35" creationId="{38AD113D-5171-95D9-AC5A-777D696A80EF}"/>
          </ac:spMkLst>
        </pc:spChg>
        <pc:spChg chg="add mod">
          <ac:chgData name="김소희" userId="292a1162-0793-4577-a94d-2dae0dfa5995" providerId="ADAL" clId="{E9067F50-2CC8-4791-9D95-08591139FED5}" dt="2022-06-07T13:41:27.419" v="3746" actId="1035"/>
          <ac:spMkLst>
            <pc:docMk/>
            <pc:sldMk cId="1989796872" sldId="294"/>
            <ac:spMk id="36" creationId="{247C1004-F3DF-83F7-1D43-255F166A2175}"/>
          </ac:spMkLst>
        </pc:spChg>
        <pc:spChg chg="add del mod">
          <ac:chgData name="김소희" userId="292a1162-0793-4577-a94d-2dae0dfa5995" providerId="ADAL" clId="{E9067F50-2CC8-4791-9D95-08591139FED5}" dt="2022-06-07T13:41:13.998" v="3724" actId="478"/>
          <ac:spMkLst>
            <pc:docMk/>
            <pc:sldMk cId="1989796872" sldId="294"/>
            <ac:spMk id="37" creationId="{AA08B036-B055-8516-89B1-BC12231DA847}"/>
          </ac:spMkLst>
        </pc:spChg>
        <pc:picChg chg="del">
          <ac:chgData name="김소희" userId="292a1162-0793-4577-a94d-2dae0dfa5995" providerId="ADAL" clId="{E9067F50-2CC8-4791-9D95-08591139FED5}" dt="2022-06-07T13:31:41.367" v="3468" actId="478"/>
          <ac:picMkLst>
            <pc:docMk/>
            <pc:sldMk cId="1989796872" sldId="294"/>
            <ac:picMk id="3" creationId="{E1FCCCB6-7E86-5886-E4A6-0261966C4105}"/>
          </ac:picMkLst>
        </pc:picChg>
        <pc:picChg chg="add mod">
          <ac:chgData name="김소희" userId="292a1162-0793-4577-a94d-2dae0dfa5995" providerId="ADAL" clId="{E9067F50-2CC8-4791-9D95-08591139FED5}" dt="2022-06-07T13:41:27.419" v="3746" actId="1035"/>
          <ac:picMkLst>
            <pc:docMk/>
            <pc:sldMk cId="1989796872" sldId="294"/>
            <ac:picMk id="4" creationId="{06A444EE-62D7-13F8-85EF-AA7437787587}"/>
          </ac:picMkLst>
        </pc:picChg>
        <pc:picChg chg="add mod">
          <ac:chgData name="김소희" userId="292a1162-0793-4577-a94d-2dae0dfa5995" providerId="ADAL" clId="{E9067F50-2CC8-4791-9D95-08591139FED5}" dt="2022-06-07T13:41:27.419" v="3746" actId="1035"/>
          <ac:picMkLst>
            <pc:docMk/>
            <pc:sldMk cId="1989796872" sldId="294"/>
            <ac:picMk id="8" creationId="{7BE948B8-FB71-2A5F-E802-C6CE7D91432F}"/>
          </ac:picMkLst>
        </pc:picChg>
        <pc:picChg chg="del">
          <ac:chgData name="김소희" userId="292a1162-0793-4577-a94d-2dae0dfa5995" providerId="ADAL" clId="{E9067F50-2CC8-4791-9D95-08591139FED5}" dt="2022-06-07T13:31:43.826" v="3469" actId="478"/>
          <ac:picMkLst>
            <pc:docMk/>
            <pc:sldMk cId="1989796872" sldId="294"/>
            <ac:picMk id="28" creationId="{002A445C-7673-E842-363F-C213BE397211}"/>
          </ac:picMkLst>
        </pc:picChg>
        <pc:picChg chg="del">
          <ac:chgData name="김소희" userId="292a1162-0793-4577-a94d-2dae0dfa5995" providerId="ADAL" clId="{E9067F50-2CC8-4791-9D95-08591139FED5}" dt="2022-06-07T13:31:43.826" v="3469" actId="478"/>
          <ac:picMkLst>
            <pc:docMk/>
            <pc:sldMk cId="1989796872" sldId="294"/>
            <ac:picMk id="29" creationId="{4C7B711F-D0D1-4D0A-B0B5-93B182FDFB5B}"/>
          </ac:picMkLst>
        </pc:picChg>
      </pc:sldChg>
      <pc:sldChg chg="addSp delSp modSp add mod modNotesTx">
        <pc:chgData name="김소희" userId="292a1162-0793-4577-a94d-2dae0dfa5995" providerId="ADAL" clId="{E9067F50-2CC8-4791-9D95-08591139FED5}" dt="2022-06-07T13:41:52.638" v="3753" actId="1076"/>
        <pc:sldMkLst>
          <pc:docMk/>
          <pc:sldMk cId="2047916230" sldId="295"/>
        </pc:sldMkLst>
        <pc:spChg chg="del">
          <ac:chgData name="김소희" userId="292a1162-0793-4577-a94d-2dae0dfa5995" providerId="ADAL" clId="{E9067F50-2CC8-4791-9D95-08591139FED5}" dt="2022-06-07T13:37:47.130" v="3604" actId="478"/>
          <ac:spMkLst>
            <pc:docMk/>
            <pc:sldMk cId="2047916230" sldId="295"/>
            <ac:spMk id="9" creationId="{ABD1EA83-8154-5AB0-C293-C10E88E36A14}"/>
          </ac:spMkLst>
        </pc:spChg>
        <pc:spChg chg="del">
          <ac:chgData name="김소희" userId="292a1162-0793-4577-a94d-2dae0dfa5995" providerId="ADAL" clId="{E9067F50-2CC8-4791-9D95-08591139FED5}" dt="2022-06-07T13:41:40.031" v="3748" actId="478"/>
          <ac:spMkLst>
            <pc:docMk/>
            <pc:sldMk cId="2047916230" sldId="295"/>
            <ac:spMk id="27" creationId="{A0CD7144-9C93-7B58-E67B-C0B7B77AD088}"/>
          </ac:spMkLst>
        </pc:spChg>
        <pc:spChg chg="add mod">
          <ac:chgData name="김소희" userId="292a1162-0793-4577-a94d-2dae0dfa5995" providerId="ADAL" clId="{E9067F50-2CC8-4791-9D95-08591139FED5}" dt="2022-06-07T13:41:50.596" v="3752"/>
          <ac:spMkLst>
            <pc:docMk/>
            <pc:sldMk cId="2047916230" sldId="295"/>
            <ac:spMk id="28" creationId="{4B7E3BBF-8246-C789-B9B2-31B5F6E83BA0}"/>
          </ac:spMkLst>
        </pc:spChg>
        <pc:spChg chg="del">
          <ac:chgData name="김소희" userId="292a1162-0793-4577-a94d-2dae0dfa5995" providerId="ADAL" clId="{E9067F50-2CC8-4791-9D95-08591139FED5}" dt="2022-06-07T13:37:47.130" v="3604" actId="478"/>
          <ac:spMkLst>
            <pc:docMk/>
            <pc:sldMk cId="2047916230" sldId="295"/>
            <ac:spMk id="34" creationId="{0F628EC9-89D2-503B-88E7-5879E51AE57D}"/>
          </ac:spMkLst>
        </pc:spChg>
        <pc:spChg chg="del">
          <ac:chgData name="김소희" userId="292a1162-0793-4577-a94d-2dae0dfa5995" providerId="ADAL" clId="{E9067F50-2CC8-4791-9D95-08591139FED5}" dt="2022-06-07T13:37:47.130" v="3604" actId="478"/>
          <ac:spMkLst>
            <pc:docMk/>
            <pc:sldMk cId="2047916230" sldId="295"/>
            <ac:spMk id="35" creationId="{38AD113D-5171-95D9-AC5A-777D696A80EF}"/>
          </ac:spMkLst>
        </pc:spChg>
        <pc:spChg chg="del">
          <ac:chgData name="김소희" userId="292a1162-0793-4577-a94d-2dae0dfa5995" providerId="ADAL" clId="{E9067F50-2CC8-4791-9D95-08591139FED5}" dt="2022-06-07T13:37:47.130" v="3604" actId="478"/>
          <ac:spMkLst>
            <pc:docMk/>
            <pc:sldMk cId="2047916230" sldId="295"/>
            <ac:spMk id="36" creationId="{247C1004-F3DF-83F7-1D43-255F166A2175}"/>
          </ac:spMkLst>
        </pc:spChg>
        <pc:picChg chg="add mod">
          <ac:chgData name="김소희" userId="292a1162-0793-4577-a94d-2dae0dfa5995" providerId="ADAL" clId="{E9067F50-2CC8-4791-9D95-08591139FED5}" dt="2022-06-07T13:41:52.638" v="3753" actId="1076"/>
          <ac:picMkLst>
            <pc:docMk/>
            <pc:sldMk cId="2047916230" sldId="295"/>
            <ac:picMk id="3" creationId="{78D49EB7-33A9-FE89-23F7-1D6792998588}"/>
          </ac:picMkLst>
        </pc:picChg>
        <pc:picChg chg="del">
          <ac:chgData name="김소희" userId="292a1162-0793-4577-a94d-2dae0dfa5995" providerId="ADAL" clId="{E9067F50-2CC8-4791-9D95-08591139FED5}" dt="2022-06-07T13:37:47.130" v="3604" actId="478"/>
          <ac:picMkLst>
            <pc:docMk/>
            <pc:sldMk cId="2047916230" sldId="295"/>
            <ac:picMk id="4" creationId="{06A444EE-62D7-13F8-85EF-AA7437787587}"/>
          </ac:picMkLst>
        </pc:picChg>
        <pc:picChg chg="del">
          <ac:chgData name="김소희" userId="292a1162-0793-4577-a94d-2dae0dfa5995" providerId="ADAL" clId="{E9067F50-2CC8-4791-9D95-08591139FED5}" dt="2022-06-07T13:37:47.130" v="3604" actId="478"/>
          <ac:picMkLst>
            <pc:docMk/>
            <pc:sldMk cId="2047916230" sldId="295"/>
            <ac:picMk id="8" creationId="{7BE948B8-FB71-2A5F-E802-C6CE7D91432F}"/>
          </ac:picMkLst>
        </pc:picChg>
      </pc:sldChg>
      <pc:sldChg chg="addSp delSp modSp add mod">
        <pc:chgData name="김소희" userId="292a1162-0793-4577-a94d-2dae0dfa5995" providerId="ADAL" clId="{E9067F50-2CC8-4791-9D95-08591139FED5}" dt="2022-06-07T13:45:37.363" v="3813" actId="1076"/>
        <pc:sldMkLst>
          <pc:docMk/>
          <pc:sldMk cId="765622633" sldId="296"/>
        </pc:sldMkLst>
        <pc:spChg chg="add mod">
          <ac:chgData name="김소희" userId="292a1162-0793-4577-a94d-2dae0dfa5995" providerId="ADAL" clId="{E9067F50-2CC8-4791-9D95-08591139FED5}" dt="2022-06-07T13:45:35.630" v="3812" actId="1076"/>
          <ac:spMkLst>
            <pc:docMk/>
            <pc:sldMk cId="765622633" sldId="296"/>
            <ac:spMk id="27" creationId="{573F88EB-AD41-156F-C4F8-9DB4BE7A888B}"/>
          </ac:spMkLst>
        </pc:spChg>
        <pc:spChg chg="mod">
          <ac:chgData name="김소희" userId="292a1162-0793-4577-a94d-2dae0dfa5995" providerId="ADAL" clId="{E9067F50-2CC8-4791-9D95-08591139FED5}" dt="2022-06-07T13:44:38.818" v="3794" actId="20577"/>
          <ac:spMkLst>
            <pc:docMk/>
            <pc:sldMk cId="765622633" sldId="296"/>
            <ac:spMk id="28" creationId="{4B7E3BBF-8246-C789-B9B2-31B5F6E83BA0}"/>
          </ac:spMkLst>
        </pc:spChg>
        <pc:picChg chg="del">
          <ac:chgData name="김소희" userId="292a1162-0793-4577-a94d-2dae0dfa5995" providerId="ADAL" clId="{E9067F50-2CC8-4791-9D95-08591139FED5}" dt="2022-06-07T13:42:52.757" v="3777" actId="478"/>
          <ac:picMkLst>
            <pc:docMk/>
            <pc:sldMk cId="765622633" sldId="296"/>
            <ac:picMk id="3" creationId="{78D49EB7-33A9-FE89-23F7-1D6792998588}"/>
          </ac:picMkLst>
        </pc:picChg>
        <pc:picChg chg="add del mod">
          <ac:chgData name="김소희" userId="292a1162-0793-4577-a94d-2dae0dfa5995" providerId="ADAL" clId="{E9067F50-2CC8-4791-9D95-08591139FED5}" dt="2022-06-07T13:44:04.362" v="3781" actId="478"/>
          <ac:picMkLst>
            <pc:docMk/>
            <pc:sldMk cId="765622633" sldId="296"/>
            <ac:picMk id="4" creationId="{45F0E469-672C-F4F1-9483-C071BFC76D6B}"/>
          </ac:picMkLst>
        </pc:picChg>
        <pc:picChg chg="add mod">
          <ac:chgData name="김소희" userId="292a1162-0793-4577-a94d-2dae0dfa5995" providerId="ADAL" clId="{E9067F50-2CC8-4791-9D95-08591139FED5}" dt="2022-06-07T13:45:37.363" v="3813" actId="1076"/>
          <ac:picMkLst>
            <pc:docMk/>
            <pc:sldMk cId="765622633" sldId="296"/>
            <ac:picMk id="6" creationId="{1707AA77-A347-522E-BDAE-ED26EA9D93C7}"/>
          </ac:picMkLst>
        </pc:picChg>
        <pc:picChg chg="add mod">
          <ac:chgData name="김소희" userId="292a1162-0793-4577-a94d-2dae0dfa5995" providerId="ADAL" clId="{E9067F50-2CC8-4791-9D95-08591139FED5}" dt="2022-06-07T13:44:28.522" v="3789" actId="1076"/>
          <ac:picMkLst>
            <pc:docMk/>
            <pc:sldMk cId="765622633" sldId="296"/>
            <ac:picMk id="8" creationId="{69A0BD92-A5CE-E44E-AF0B-57035FDD9A87}"/>
          </ac:picMkLst>
        </pc:picChg>
      </pc:sldChg>
      <pc:sldChg chg="addSp delSp modSp add mod">
        <pc:chgData name="김소희" userId="292a1162-0793-4577-a94d-2dae0dfa5995" providerId="ADAL" clId="{E9067F50-2CC8-4791-9D95-08591139FED5}" dt="2022-06-07T13:45:56.076" v="3819" actId="14100"/>
        <pc:sldMkLst>
          <pc:docMk/>
          <pc:sldMk cId="2098415331" sldId="297"/>
        </pc:sldMkLst>
        <pc:spChg chg="mod">
          <ac:chgData name="김소희" userId="292a1162-0793-4577-a94d-2dae0dfa5995" providerId="ADAL" clId="{E9067F50-2CC8-4791-9D95-08591139FED5}" dt="2022-06-07T13:45:42.754" v="3814" actId="1076"/>
          <ac:spMkLst>
            <pc:docMk/>
            <pc:sldMk cId="2098415331" sldId="297"/>
            <ac:spMk id="27" creationId="{573F88EB-AD41-156F-C4F8-9DB4BE7A888B}"/>
          </ac:spMkLst>
        </pc:spChg>
        <pc:picChg chg="add mod">
          <ac:chgData name="김소희" userId="292a1162-0793-4577-a94d-2dae0dfa5995" providerId="ADAL" clId="{E9067F50-2CC8-4791-9D95-08591139FED5}" dt="2022-06-07T13:45:48.912" v="3816" actId="14100"/>
          <ac:picMkLst>
            <pc:docMk/>
            <pc:sldMk cId="2098415331" sldId="297"/>
            <ac:picMk id="3" creationId="{892614E3-B594-08DA-32D3-56D61854FDF9}"/>
          </ac:picMkLst>
        </pc:picChg>
        <pc:picChg chg="add mod">
          <ac:chgData name="김소희" userId="292a1162-0793-4577-a94d-2dae0dfa5995" providerId="ADAL" clId="{E9067F50-2CC8-4791-9D95-08591139FED5}" dt="2022-06-07T13:45:56.076" v="3819" actId="14100"/>
          <ac:picMkLst>
            <pc:docMk/>
            <pc:sldMk cId="2098415331" sldId="297"/>
            <ac:picMk id="5" creationId="{64AF3CC9-74F4-1C05-C693-A7EADA5A5DF8}"/>
          </ac:picMkLst>
        </pc:picChg>
        <pc:picChg chg="del">
          <ac:chgData name="김소희" userId="292a1162-0793-4577-a94d-2dae0dfa5995" providerId="ADAL" clId="{E9067F50-2CC8-4791-9D95-08591139FED5}" dt="2022-06-07T13:45:01.513" v="3796" actId="478"/>
          <ac:picMkLst>
            <pc:docMk/>
            <pc:sldMk cId="2098415331" sldId="297"/>
            <ac:picMk id="6" creationId="{1707AA77-A347-522E-BDAE-ED26EA9D93C7}"/>
          </ac:picMkLst>
        </pc:picChg>
        <pc:picChg chg="del">
          <ac:chgData name="김소희" userId="292a1162-0793-4577-a94d-2dae0dfa5995" providerId="ADAL" clId="{E9067F50-2CC8-4791-9D95-08591139FED5}" dt="2022-06-07T13:45:02.303" v="3797" actId="478"/>
          <ac:picMkLst>
            <pc:docMk/>
            <pc:sldMk cId="2098415331" sldId="297"/>
            <ac:picMk id="8" creationId="{69A0BD92-A5CE-E44E-AF0B-57035FDD9A87}"/>
          </ac:picMkLst>
        </pc:picChg>
      </pc:sldChg>
      <pc:sldChg chg="addSp delSp modSp add mod">
        <pc:chgData name="김소희" userId="292a1162-0793-4577-a94d-2dae0dfa5995" providerId="ADAL" clId="{E9067F50-2CC8-4791-9D95-08591139FED5}" dt="2022-06-07T13:47:06.191" v="3826" actId="1076"/>
        <pc:sldMkLst>
          <pc:docMk/>
          <pc:sldMk cId="4065540868" sldId="298"/>
        </pc:sldMkLst>
        <pc:spChg chg="del">
          <ac:chgData name="김소희" userId="292a1162-0793-4577-a94d-2dae0dfa5995" providerId="ADAL" clId="{E9067F50-2CC8-4791-9D95-08591139FED5}" dt="2022-06-07T13:47:00.273" v="3824" actId="478"/>
          <ac:spMkLst>
            <pc:docMk/>
            <pc:sldMk cId="4065540868" sldId="298"/>
            <ac:spMk id="27" creationId="{573F88EB-AD41-156F-C4F8-9DB4BE7A888B}"/>
          </ac:spMkLst>
        </pc:spChg>
        <pc:picChg chg="add mod">
          <ac:chgData name="김소희" userId="292a1162-0793-4577-a94d-2dae0dfa5995" providerId="ADAL" clId="{E9067F50-2CC8-4791-9D95-08591139FED5}" dt="2022-06-07T13:47:06.191" v="3826" actId="1076"/>
          <ac:picMkLst>
            <pc:docMk/>
            <pc:sldMk cId="4065540868" sldId="298"/>
            <ac:picMk id="3" creationId="{87703EB2-2155-1A24-B829-F49213C329CB}"/>
          </ac:picMkLst>
        </pc:picChg>
        <pc:picChg chg="del">
          <ac:chgData name="김소희" userId="292a1162-0793-4577-a94d-2dae0dfa5995" providerId="ADAL" clId="{E9067F50-2CC8-4791-9D95-08591139FED5}" dt="2022-06-07T13:46:38.603" v="3821" actId="478"/>
          <ac:picMkLst>
            <pc:docMk/>
            <pc:sldMk cId="4065540868" sldId="298"/>
            <ac:picMk id="6" creationId="{1707AA77-A347-522E-BDAE-ED26EA9D93C7}"/>
          </ac:picMkLst>
        </pc:picChg>
        <pc:picChg chg="del">
          <ac:chgData name="김소희" userId="292a1162-0793-4577-a94d-2dae0dfa5995" providerId="ADAL" clId="{E9067F50-2CC8-4791-9D95-08591139FED5}" dt="2022-06-07T13:46:38.603" v="3821" actId="478"/>
          <ac:picMkLst>
            <pc:docMk/>
            <pc:sldMk cId="4065540868" sldId="298"/>
            <ac:picMk id="8" creationId="{69A0BD92-A5CE-E44E-AF0B-57035FDD9A87}"/>
          </ac:picMkLst>
        </pc:picChg>
      </pc:sldChg>
      <pc:sldMasterChg chg="setBg modSldLayout">
        <pc:chgData name="김소희" userId="292a1162-0793-4577-a94d-2dae0dfa5995" providerId="ADAL" clId="{E9067F50-2CC8-4791-9D95-08591139FED5}" dt="2022-06-07T05:26:20.570" v="746"/>
        <pc:sldMasterMkLst>
          <pc:docMk/>
          <pc:sldMasterMk cId="725991489" sldId="2147483648"/>
        </pc:sldMasterMkLst>
        <pc:sldLayoutChg chg="setBg">
          <pc:chgData name="김소희" userId="292a1162-0793-4577-a94d-2dae0dfa5995" providerId="ADAL" clId="{E9067F50-2CC8-4791-9D95-08591139FED5}" dt="2022-06-07T05:26:20.570" v="746"/>
          <pc:sldLayoutMkLst>
            <pc:docMk/>
            <pc:sldMasterMk cId="725991489" sldId="2147483648"/>
            <pc:sldLayoutMk cId="1423881389" sldId="2147483649"/>
          </pc:sldLayoutMkLst>
        </pc:sldLayoutChg>
        <pc:sldLayoutChg chg="setBg">
          <pc:chgData name="김소희" userId="292a1162-0793-4577-a94d-2dae0dfa5995" providerId="ADAL" clId="{E9067F50-2CC8-4791-9D95-08591139FED5}" dt="2022-06-07T05:26:20.570" v="746"/>
          <pc:sldLayoutMkLst>
            <pc:docMk/>
            <pc:sldMasterMk cId="725991489" sldId="2147483648"/>
            <pc:sldLayoutMk cId="2478953620" sldId="2147483650"/>
          </pc:sldLayoutMkLst>
        </pc:sldLayoutChg>
        <pc:sldLayoutChg chg="setBg">
          <pc:chgData name="김소희" userId="292a1162-0793-4577-a94d-2dae0dfa5995" providerId="ADAL" clId="{E9067F50-2CC8-4791-9D95-08591139FED5}" dt="2022-06-07T05:26:20.570" v="746"/>
          <pc:sldLayoutMkLst>
            <pc:docMk/>
            <pc:sldMasterMk cId="725991489" sldId="2147483648"/>
            <pc:sldLayoutMk cId="884917886" sldId="2147483651"/>
          </pc:sldLayoutMkLst>
        </pc:sldLayoutChg>
        <pc:sldLayoutChg chg="setBg">
          <pc:chgData name="김소희" userId="292a1162-0793-4577-a94d-2dae0dfa5995" providerId="ADAL" clId="{E9067F50-2CC8-4791-9D95-08591139FED5}" dt="2022-06-07T05:26:20.570" v="746"/>
          <pc:sldLayoutMkLst>
            <pc:docMk/>
            <pc:sldMasterMk cId="725991489" sldId="2147483648"/>
            <pc:sldLayoutMk cId="1713324546" sldId="2147483652"/>
          </pc:sldLayoutMkLst>
        </pc:sldLayoutChg>
        <pc:sldLayoutChg chg="setBg">
          <pc:chgData name="김소희" userId="292a1162-0793-4577-a94d-2dae0dfa5995" providerId="ADAL" clId="{E9067F50-2CC8-4791-9D95-08591139FED5}" dt="2022-06-07T05:26:20.570" v="746"/>
          <pc:sldLayoutMkLst>
            <pc:docMk/>
            <pc:sldMasterMk cId="725991489" sldId="2147483648"/>
            <pc:sldLayoutMk cId="923383353" sldId="2147483653"/>
          </pc:sldLayoutMkLst>
        </pc:sldLayoutChg>
        <pc:sldLayoutChg chg="setBg">
          <pc:chgData name="김소희" userId="292a1162-0793-4577-a94d-2dae0dfa5995" providerId="ADAL" clId="{E9067F50-2CC8-4791-9D95-08591139FED5}" dt="2022-06-07T05:26:20.570" v="746"/>
          <pc:sldLayoutMkLst>
            <pc:docMk/>
            <pc:sldMasterMk cId="725991489" sldId="2147483648"/>
            <pc:sldLayoutMk cId="2609175102" sldId="2147483654"/>
          </pc:sldLayoutMkLst>
        </pc:sldLayoutChg>
        <pc:sldLayoutChg chg="setBg">
          <pc:chgData name="김소희" userId="292a1162-0793-4577-a94d-2dae0dfa5995" providerId="ADAL" clId="{E9067F50-2CC8-4791-9D95-08591139FED5}" dt="2022-06-07T05:26:20.570" v="746"/>
          <pc:sldLayoutMkLst>
            <pc:docMk/>
            <pc:sldMasterMk cId="725991489" sldId="2147483648"/>
            <pc:sldLayoutMk cId="2577701229" sldId="2147483655"/>
          </pc:sldLayoutMkLst>
        </pc:sldLayoutChg>
        <pc:sldLayoutChg chg="setBg">
          <pc:chgData name="김소희" userId="292a1162-0793-4577-a94d-2dae0dfa5995" providerId="ADAL" clId="{E9067F50-2CC8-4791-9D95-08591139FED5}" dt="2022-06-07T05:26:20.570" v="746"/>
          <pc:sldLayoutMkLst>
            <pc:docMk/>
            <pc:sldMasterMk cId="725991489" sldId="2147483648"/>
            <pc:sldLayoutMk cId="2450094165" sldId="2147483656"/>
          </pc:sldLayoutMkLst>
        </pc:sldLayoutChg>
        <pc:sldLayoutChg chg="setBg">
          <pc:chgData name="김소희" userId="292a1162-0793-4577-a94d-2dae0dfa5995" providerId="ADAL" clId="{E9067F50-2CC8-4791-9D95-08591139FED5}" dt="2022-06-07T05:26:20.570" v="746"/>
          <pc:sldLayoutMkLst>
            <pc:docMk/>
            <pc:sldMasterMk cId="725991489" sldId="2147483648"/>
            <pc:sldLayoutMk cId="2617157818" sldId="2147483657"/>
          </pc:sldLayoutMkLst>
        </pc:sldLayoutChg>
        <pc:sldLayoutChg chg="setBg">
          <pc:chgData name="김소희" userId="292a1162-0793-4577-a94d-2dae0dfa5995" providerId="ADAL" clId="{E9067F50-2CC8-4791-9D95-08591139FED5}" dt="2022-06-07T05:26:20.570" v="746"/>
          <pc:sldLayoutMkLst>
            <pc:docMk/>
            <pc:sldMasterMk cId="725991489" sldId="2147483648"/>
            <pc:sldLayoutMk cId="867137567" sldId="2147483658"/>
          </pc:sldLayoutMkLst>
        </pc:sldLayoutChg>
        <pc:sldLayoutChg chg="setBg">
          <pc:chgData name="김소희" userId="292a1162-0793-4577-a94d-2dae0dfa5995" providerId="ADAL" clId="{E9067F50-2CC8-4791-9D95-08591139FED5}" dt="2022-06-07T05:26:20.570" v="746"/>
          <pc:sldLayoutMkLst>
            <pc:docMk/>
            <pc:sldMasterMk cId="725991489" sldId="2147483648"/>
            <pc:sldLayoutMk cId="3274122967" sldId="2147483659"/>
          </pc:sldLayoutMkLst>
        </pc:sldLayoutChg>
      </pc:sldMasterChg>
    </pc:docChg>
  </pc:docChgLst>
  <pc:docChgLst>
    <pc:chgData name="김소희" userId="292a1162-0793-4577-a94d-2dae0dfa5995" providerId="ADAL" clId="{8D12304F-A612-4AEE-B021-40989AF66D28}"/>
    <pc:docChg chg="undo custSel addSld modSld modNotesMaster">
      <pc:chgData name="김소희" userId="292a1162-0793-4577-a94d-2dae0dfa5995" providerId="ADAL" clId="{8D12304F-A612-4AEE-B021-40989AF66D28}" dt="2022-06-06T15:41:21.325" v="1158" actId="400"/>
      <pc:docMkLst>
        <pc:docMk/>
      </pc:docMkLst>
      <pc:sldChg chg="delSp modSp mod">
        <pc:chgData name="김소희" userId="292a1162-0793-4577-a94d-2dae0dfa5995" providerId="ADAL" clId="{8D12304F-A612-4AEE-B021-40989AF66D28}" dt="2022-06-06T15:29:25.283" v="1111" actId="6549"/>
        <pc:sldMkLst>
          <pc:docMk/>
          <pc:sldMk cId="2353614662" sldId="256"/>
        </pc:sldMkLst>
        <pc:spChg chg="mod">
          <ac:chgData name="김소희" userId="292a1162-0793-4577-a94d-2dae0dfa5995" providerId="ADAL" clId="{8D12304F-A612-4AEE-B021-40989AF66D28}" dt="2022-06-06T14:19:10.716" v="300" actId="207"/>
          <ac:spMkLst>
            <pc:docMk/>
            <pc:sldMk cId="2353614662" sldId="256"/>
            <ac:spMk id="5" creationId="{0D0E7567-80CC-4A46-8FA5-E251CBC1D6E1}"/>
          </ac:spMkLst>
        </pc:spChg>
        <pc:spChg chg="mod">
          <ac:chgData name="김소희" userId="292a1162-0793-4577-a94d-2dae0dfa5995" providerId="ADAL" clId="{8D12304F-A612-4AEE-B021-40989AF66D28}" dt="2022-06-06T15:29:20.445" v="1109" actId="20577"/>
          <ac:spMkLst>
            <pc:docMk/>
            <pc:sldMk cId="2353614662" sldId="256"/>
            <ac:spMk id="8" creationId="{04467E98-CB13-CFF4-194D-C491AB4A92F1}"/>
          </ac:spMkLst>
        </pc:spChg>
        <pc:spChg chg="mod">
          <ac:chgData name="김소희" userId="292a1162-0793-4577-a94d-2dae0dfa5995" providerId="ADAL" clId="{8D12304F-A612-4AEE-B021-40989AF66D28}" dt="2022-06-06T15:29:25.283" v="1111" actId="6549"/>
          <ac:spMkLst>
            <pc:docMk/>
            <pc:sldMk cId="2353614662" sldId="256"/>
            <ac:spMk id="9" creationId="{EF3A5E0F-0285-EF60-B5BF-B4948F2ADDA3}"/>
          </ac:spMkLst>
        </pc:spChg>
        <pc:spChg chg="del mod">
          <ac:chgData name="김소희" userId="292a1162-0793-4577-a94d-2dae0dfa5995" providerId="ADAL" clId="{8D12304F-A612-4AEE-B021-40989AF66D28}" dt="2022-06-06T15:28:53.664" v="1106" actId="21"/>
          <ac:spMkLst>
            <pc:docMk/>
            <pc:sldMk cId="2353614662" sldId="256"/>
            <ac:spMk id="12" creationId="{9C51099D-5275-16C8-CAFB-F1A0EE7ACAA8}"/>
          </ac:spMkLst>
        </pc:spChg>
        <pc:cxnChg chg="mod">
          <ac:chgData name="김소희" userId="292a1162-0793-4577-a94d-2dae0dfa5995" providerId="ADAL" clId="{8D12304F-A612-4AEE-B021-40989AF66D28}" dt="2022-06-06T14:19:06.189" v="299" actId="208"/>
          <ac:cxnSpMkLst>
            <pc:docMk/>
            <pc:sldMk cId="2353614662" sldId="256"/>
            <ac:cxnSpMk id="11" creationId="{B1D40865-A288-4397-85F0-D2096852E9D5}"/>
          </ac:cxnSpMkLst>
        </pc:cxnChg>
        <pc:cxnChg chg="mod">
          <ac:chgData name="김소희" userId="292a1162-0793-4577-a94d-2dae0dfa5995" providerId="ADAL" clId="{8D12304F-A612-4AEE-B021-40989AF66D28}" dt="2022-06-06T14:19:03.794" v="298" actId="208"/>
          <ac:cxnSpMkLst>
            <pc:docMk/>
            <pc:sldMk cId="2353614662" sldId="256"/>
            <ac:cxnSpMk id="24" creationId="{0DD03F0C-F230-4503-8C6E-804A7944412E}"/>
          </ac:cxnSpMkLst>
        </pc:cxnChg>
      </pc:sldChg>
      <pc:sldChg chg="addSp delSp modSp mod modNotesTx">
        <pc:chgData name="김소희" userId="292a1162-0793-4577-a94d-2dae0dfa5995" providerId="ADAL" clId="{8D12304F-A612-4AEE-B021-40989AF66D28}" dt="2022-06-06T15:32:20.140" v="1140" actId="20577"/>
        <pc:sldMkLst>
          <pc:docMk/>
          <pc:sldMk cId="3100450580" sldId="259"/>
        </pc:sldMkLst>
        <pc:spChg chg="mod">
          <ac:chgData name="김소희" userId="292a1162-0793-4577-a94d-2dae0dfa5995" providerId="ADAL" clId="{8D12304F-A612-4AEE-B021-40989AF66D28}" dt="2022-06-06T15:18:34.932" v="978" actId="1076"/>
          <ac:spMkLst>
            <pc:docMk/>
            <pc:sldMk cId="3100450580" sldId="259"/>
            <ac:spMk id="5" creationId="{979509AF-A27F-733C-57C1-9246C7112254}"/>
          </ac:spMkLst>
        </pc:spChg>
        <pc:spChg chg="add del mod">
          <ac:chgData name="김소희" userId="292a1162-0793-4577-a94d-2dae0dfa5995" providerId="ADAL" clId="{8D12304F-A612-4AEE-B021-40989AF66D28}" dt="2022-06-06T14:00:58.536" v="61" actId="478"/>
          <ac:spMkLst>
            <pc:docMk/>
            <pc:sldMk cId="3100450580" sldId="259"/>
            <ac:spMk id="6" creationId="{3ABB6600-F6D8-D233-CA68-326C6D68FB28}"/>
          </ac:spMkLst>
        </pc:spChg>
        <pc:spChg chg="add mod">
          <ac:chgData name="김소희" userId="292a1162-0793-4577-a94d-2dae0dfa5995" providerId="ADAL" clId="{8D12304F-A612-4AEE-B021-40989AF66D28}" dt="2022-06-06T15:18:34.932" v="978" actId="1076"/>
          <ac:spMkLst>
            <pc:docMk/>
            <pc:sldMk cId="3100450580" sldId="259"/>
            <ac:spMk id="8" creationId="{CEDE08A2-757E-81B5-65DB-41F417719CE9}"/>
          </ac:spMkLst>
        </pc:spChg>
        <pc:spChg chg="mod">
          <ac:chgData name="김소희" userId="292a1162-0793-4577-a94d-2dae0dfa5995" providerId="ADAL" clId="{8D12304F-A612-4AEE-B021-40989AF66D28}" dt="2022-06-06T14:00:46.882" v="59" actId="6549"/>
          <ac:spMkLst>
            <pc:docMk/>
            <pc:sldMk cId="3100450580" sldId="259"/>
            <ac:spMk id="9" creationId="{05596BCF-D308-A29D-49E5-1678F5F8F27E}"/>
          </ac:spMkLst>
        </pc:spChg>
        <pc:spChg chg="add del mod">
          <ac:chgData name="김소희" userId="292a1162-0793-4577-a94d-2dae0dfa5995" providerId="ADAL" clId="{8D12304F-A612-4AEE-B021-40989AF66D28}" dt="2022-06-06T14:17:27.631" v="288" actId="478"/>
          <ac:spMkLst>
            <pc:docMk/>
            <pc:sldMk cId="3100450580" sldId="259"/>
            <ac:spMk id="10" creationId="{09844350-B442-7BE9-F80D-334BF89F3219}"/>
          </ac:spMkLst>
        </pc:spChg>
        <pc:spChg chg="mod">
          <ac:chgData name="김소희" userId="292a1162-0793-4577-a94d-2dae0dfa5995" providerId="ADAL" clId="{8D12304F-A612-4AEE-B021-40989AF66D28}" dt="2022-06-06T15:32:20.140" v="1140" actId="20577"/>
          <ac:spMkLst>
            <pc:docMk/>
            <pc:sldMk cId="3100450580" sldId="259"/>
            <ac:spMk id="11" creationId="{9B6A7BE8-DA0E-E598-1132-9B432BA49502}"/>
          </ac:spMkLst>
        </pc:spChg>
        <pc:spChg chg="add del mod">
          <ac:chgData name="김소희" userId="292a1162-0793-4577-a94d-2dae0dfa5995" providerId="ADAL" clId="{8D12304F-A612-4AEE-B021-40989AF66D28}" dt="2022-06-06T14:53:45.290" v="569" actId="478"/>
          <ac:spMkLst>
            <pc:docMk/>
            <pc:sldMk cId="3100450580" sldId="259"/>
            <ac:spMk id="12" creationId="{DABFA102-9B20-6072-26B1-C0DB6CBDDF82}"/>
          </ac:spMkLst>
        </pc:spChg>
        <pc:picChg chg="add mod">
          <ac:chgData name="김소희" userId="292a1162-0793-4577-a94d-2dae0dfa5995" providerId="ADAL" clId="{8D12304F-A612-4AEE-B021-40989AF66D28}" dt="2022-06-06T15:18:40.823" v="980" actId="166"/>
          <ac:picMkLst>
            <pc:docMk/>
            <pc:sldMk cId="3100450580" sldId="259"/>
            <ac:picMk id="1026" creationId="{E7617C3F-425E-2B8B-661C-95597678B2B8}"/>
          </ac:picMkLst>
        </pc:picChg>
      </pc:sldChg>
      <pc:sldChg chg="addSp modSp mod">
        <pc:chgData name="김소희" userId="292a1162-0793-4577-a94d-2dae0dfa5995" providerId="ADAL" clId="{8D12304F-A612-4AEE-B021-40989AF66D28}" dt="2022-06-06T15:28:59.758" v="1108" actId="1076"/>
        <pc:sldMkLst>
          <pc:docMk/>
          <pc:sldMk cId="252891327" sldId="261"/>
        </pc:sldMkLst>
        <pc:spChg chg="mod">
          <ac:chgData name="김소희" userId="292a1162-0793-4577-a94d-2dae0dfa5995" providerId="ADAL" clId="{8D12304F-A612-4AEE-B021-40989AF66D28}" dt="2022-06-06T14:01:17.150" v="64" actId="1076"/>
          <ac:spMkLst>
            <pc:docMk/>
            <pc:sldMk cId="252891327" sldId="261"/>
            <ac:spMk id="5" creationId="{34E7CC66-42E2-4959-88DF-0B454D5A55A5}"/>
          </ac:spMkLst>
        </pc:spChg>
        <pc:spChg chg="add mod">
          <ac:chgData name="김소희" userId="292a1162-0793-4577-a94d-2dae0dfa5995" providerId="ADAL" clId="{8D12304F-A612-4AEE-B021-40989AF66D28}" dt="2022-06-06T15:28:59.758" v="1108" actId="1076"/>
          <ac:spMkLst>
            <pc:docMk/>
            <pc:sldMk cId="252891327" sldId="261"/>
            <ac:spMk id="16" creationId="{6386CAC0-023C-727A-EDA4-60CF9CFAB77A}"/>
          </ac:spMkLst>
        </pc:spChg>
      </pc:sldChg>
      <pc:sldChg chg="addSp delSp modSp mod">
        <pc:chgData name="김소희" userId="292a1162-0793-4577-a94d-2dae0dfa5995" providerId="ADAL" clId="{8D12304F-A612-4AEE-B021-40989AF66D28}" dt="2022-06-06T14:01:25.872" v="66"/>
        <pc:sldMkLst>
          <pc:docMk/>
          <pc:sldMk cId="1463399039" sldId="278"/>
        </pc:sldMkLst>
        <pc:spChg chg="add mod">
          <ac:chgData name="김소희" userId="292a1162-0793-4577-a94d-2dae0dfa5995" providerId="ADAL" clId="{8D12304F-A612-4AEE-B021-40989AF66D28}" dt="2022-06-06T14:01:25.872" v="66"/>
          <ac:spMkLst>
            <pc:docMk/>
            <pc:sldMk cId="1463399039" sldId="278"/>
            <ac:spMk id="8" creationId="{3A6AAD6D-6666-B319-6621-D790132794CE}"/>
          </ac:spMkLst>
        </pc:spChg>
        <pc:spChg chg="del">
          <ac:chgData name="김소희" userId="292a1162-0793-4577-a94d-2dae0dfa5995" providerId="ADAL" clId="{8D12304F-A612-4AEE-B021-40989AF66D28}" dt="2022-06-06T14:01:25.578" v="65" actId="478"/>
          <ac:spMkLst>
            <pc:docMk/>
            <pc:sldMk cId="1463399039" sldId="278"/>
            <ac:spMk id="9" creationId="{171D4EC2-A0F9-4BE7-BDB5-B0B927979516}"/>
          </ac:spMkLst>
        </pc:spChg>
      </pc:sldChg>
      <pc:sldChg chg="addSp delSp modSp mod">
        <pc:chgData name="김소희" userId="292a1162-0793-4577-a94d-2dae0dfa5995" providerId="ADAL" clId="{8D12304F-A612-4AEE-B021-40989AF66D28}" dt="2022-06-06T14:01:28.125" v="68"/>
        <pc:sldMkLst>
          <pc:docMk/>
          <pc:sldMk cId="197451739" sldId="279"/>
        </pc:sldMkLst>
        <pc:spChg chg="del">
          <ac:chgData name="김소희" userId="292a1162-0793-4577-a94d-2dae0dfa5995" providerId="ADAL" clId="{8D12304F-A612-4AEE-B021-40989AF66D28}" dt="2022-06-06T14:01:27.836" v="67" actId="478"/>
          <ac:spMkLst>
            <pc:docMk/>
            <pc:sldMk cId="197451739" sldId="279"/>
            <ac:spMk id="9" creationId="{171D4EC2-A0F9-4BE7-BDB5-B0B927979516}"/>
          </ac:spMkLst>
        </pc:spChg>
        <pc:spChg chg="add mod">
          <ac:chgData name="김소희" userId="292a1162-0793-4577-a94d-2dae0dfa5995" providerId="ADAL" clId="{8D12304F-A612-4AEE-B021-40989AF66D28}" dt="2022-06-06T14:01:28.125" v="68"/>
          <ac:spMkLst>
            <pc:docMk/>
            <pc:sldMk cId="197451739" sldId="279"/>
            <ac:spMk id="10" creationId="{A36E7FF7-A047-6F13-C0A2-760F0BB12025}"/>
          </ac:spMkLst>
        </pc:spChg>
      </pc:sldChg>
      <pc:sldChg chg="modSp mod">
        <pc:chgData name="김소희" userId="292a1162-0793-4577-a94d-2dae0dfa5995" providerId="ADAL" clId="{8D12304F-A612-4AEE-B021-40989AF66D28}" dt="2022-06-06T15:30:04.866" v="1113" actId="1076"/>
        <pc:sldMkLst>
          <pc:docMk/>
          <pc:sldMk cId="130366447" sldId="283"/>
        </pc:sldMkLst>
        <pc:spChg chg="mod">
          <ac:chgData name="김소희" userId="292a1162-0793-4577-a94d-2dae0dfa5995" providerId="ADAL" clId="{8D12304F-A612-4AEE-B021-40989AF66D28}" dt="2022-06-06T14:18:38.045" v="297" actId="207"/>
          <ac:spMkLst>
            <pc:docMk/>
            <pc:sldMk cId="130366447" sldId="283"/>
            <ac:spMk id="4" creationId="{5E2F97AE-2941-00DB-053C-2FC53EA618EF}"/>
          </ac:spMkLst>
        </pc:spChg>
        <pc:spChg chg="mod">
          <ac:chgData name="김소희" userId="292a1162-0793-4577-a94d-2dae0dfa5995" providerId="ADAL" clId="{8D12304F-A612-4AEE-B021-40989AF66D28}" dt="2022-06-06T15:30:04.866" v="1113" actId="1076"/>
          <ac:spMkLst>
            <pc:docMk/>
            <pc:sldMk cId="130366447" sldId="283"/>
            <ac:spMk id="6" creationId="{96694782-0979-24D0-4D63-4DACB413C8D6}"/>
          </ac:spMkLst>
        </pc:spChg>
      </pc:sldChg>
      <pc:sldChg chg="addSp delSp modSp add mod modNotesTx">
        <pc:chgData name="김소희" userId="292a1162-0793-4577-a94d-2dae0dfa5995" providerId="ADAL" clId="{8D12304F-A612-4AEE-B021-40989AF66D28}" dt="2022-06-06T15:32:21.554" v="1141" actId="20577"/>
        <pc:sldMkLst>
          <pc:docMk/>
          <pc:sldMk cId="1007606599" sldId="284"/>
        </pc:sldMkLst>
        <pc:spChg chg="del mod">
          <ac:chgData name="김소희" userId="292a1162-0793-4577-a94d-2dae0dfa5995" providerId="ADAL" clId="{8D12304F-A612-4AEE-B021-40989AF66D28}" dt="2022-06-06T14:26:36.448" v="412" actId="478"/>
          <ac:spMkLst>
            <pc:docMk/>
            <pc:sldMk cId="1007606599" sldId="284"/>
            <ac:spMk id="5" creationId="{979509AF-A27F-733C-57C1-9246C7112254}"/>
          </ac:spMkLst>
        </pc:spChg>
        <pc:spChg chg="mod">
          <ac:chgData name="김소희" userId="292a1162-0793-4577-a94d-2dae0dfa5995" providerId="ADAL" clId="{8D12304F-A612-4AEE-B021-40989AF66D28}" dt="2022-06-06T15:16:34.732" v="950" actId="14100"/>
          <ac:spMkLst>
            <pc:docMk/>
            <pc:sldMk cId="1007606599" sldId="284"/>
            <ac:spMk id="8" creationId="{CEDE08A2-757E-81B5-65DB-41F417719CE9}"/>
          </ac:spMkLst>
        </pc:spChg>
        <pc:spChg chg="add del mod">
          <ac:chgData name="김소희" userId="292a1162-0793-4577-a94d-2dae0dfa5995" providerId="ADAL" clId="{8D12304F-A612-4AEE-B021-40989AF66D28}" dt="2022-06-06T14:26:40.220" v="413" actId="21"/>
          <ac:spMkLst>
            <pc:docMk/>
            <pc:sldMk cId="1007606599" sldId="284"/>
            <ac:spMk id="10" creationId="{0B765430-5DDC-A104-C208-14504BBC710E}"/>
          </ac:spMkLst>
        </pc:spChg>
        <pc:spChg chg="add mod">
          <ac:chgData name="김소희" userId="292a1162-0793-4577-a94d-2dae0dfa5995" providerId="ADAL" clId="{8D12304F-A612-4AEE-B021-40989AF66D28}" dt="2022-06-06T15:17:00.700" v="956" actId="1076"/>
          <ac:spMkLst>
            <pc:docMk/>
            <pc:sldMk cId="1007606599" sldId="284"/>
            <ac:spMk id="10" creationId="{9481DA02-EAD8-52D8-62D6-FC70FD83FA64}"/>
          </ac:spMkLst>
        </pc:spChg>
        <pc:spChg chg="mod">
          <ac:chgData name="김소희" userId="292a1162-0793-4577-a94d-2dae0dfa5995" providerId="ADAL" clId="{8D12304F-A612-4AEE-B021-40989AF66D28}" dt="2022-06-06T15:32:21.554" v="1141" actId="20577"/>
          <ac:spMkLst>
            <pc:docMk/>
            <pc:sldMk cId="1007606599" sldId="284"/>
            <ac:spMk id="11" creationId="{9B6A7BE8-DA0E-E598-1132-9B432BA49502}"/>
          </ac:spMkLst>
        </pc:spChg>
        <pc:spChg chg="add del mod">
          <ac:chgData name="김소희" userId="292a1162-0793-4577-a94d-2dae0dfa5995" providerId="ADAL" clId="{8D12304F-A612-4AEE-B021-40989AF66D28}" dt="2022-06-06T14:23:16.480" v="404"/>
          <ac:spMkLst>
            <pc:docMk/>
            <pc:sldMk cId="1007606599" sldId="284"/>
            <ac:spMk id="12" creationId="{35BB9CE4-DAF5-9065-245E-E7454BB5CA05}"/>
          </ac:spMkLst>
        </pc:spChg>
        <pc:spChg chg="add mod">
          <ac:chgData name="김소희" userId="292a1162-0793-4577-a94d-2dae0dfa5995" providerId="ADAL" clId="{8D12304F-A612-4AEE-B021-40989AF66D28}" dt="2022-06-06T15:15:16.071" v="935" actId="1076"/>
          <ac:spMkLst>
            <pc:docMk/>
            <pc:sldMk cId="1007606599" sldId="284"/>
            <ac:spMk id="13" creationId="{0FD405ED-5D3F-B00E-324B-64D242A4B44C}"/>
          </ac:spMkLst>
        </pc:spChg>
        <pc:picChg chg="del mod">
          <ac:chgData name="김소희" userId="292a1162-0793-4577-a94d-2dae0dfa5995" providerId="ADAL" clId="{8D12304F-A612-4AEE-B021-40989AF66D28}" dt="2022-06-06T14:22:47.264" v="311" actId="478"/>
          <ac:picMkLst>
            <pc:docMk/>
            <pc:sldMk cId="1007606599" sldId="284"/>
            <ac:picMk id="1026" creationId="{E7617C3F-425E-2B8B-661C-95597678B2B8}"/>
          </ac:picMkLst>
        </pc:picChg>
        <pc:picChg chg="add mod">
          <ac:chgData name="김소희" userId="292a1162-0793-4577-a94d-2dae0dfa5995" providerId="ADAL" clId="{8D12304F-A612-4AEE-B021-40989AF66D28}" dt="2022-06-06T14:57:34.259" v="611" actId="1076"/>
          <ac:picMkLst>
            <pc:docMk/>
            <pc:sldMk cId="1007606599" sldId="284"/>
            <ac:picMk id="2050" creationId="{6E712FA3-BDE5-38FD-13FC-082F1C34453F}"/>
          </ac:picMkLst>
        </pc:picChg>
        <pc:picChg chg="add mod">
          <ac:chgData name="김소희" userId="292a1162-0793-4577-a94d-2dae0dfa5995" providerId="ADAL" clId="{8D12304F-A612-4AEE-B021-40989AF66D28}" dt="2022-06-06T15:16:57.816" v="955" actId="1076"/>
          <ac:picMkLst>
            <pc:docMk/>
            <pc:sldMk cId="1007606599" sldId="284"/>
            <ac:picMk id="2052" creationId="{42A03C47-08F4-1C11-23DF-D0B210C99E5D}"/>
          </ac:picMkLst>
        </pc:picChg>
        <pc:picChg chg="add del mod">
          <ac:chgData name="김소희" userId="292a1162-0793-4577-a94d-2dae0dfa5995" providerId="ADAL" clId="{8D12304F-A612-4AEE-B021-40989AF66D28}" dt="2022-06-06T14:55:52.106" v="592" actId="478"/>
          <ac:picMkLst>
            <pc:docMk/>
            <pc:sldMk cId="1007606599" sldId="284"/>
            <ac:picMk id="2054" creationId="{62845303-D618-8D39-E555-CF956F4D4B44}"/>
          </ac:picMkLst>
        </pc:picChg>
        <pc:picChg chg="add del mod">
          <ac:chgData name="김소희" userId="292a1162-0793-4577-a94d-2dae0dfa5995" providerId="ADAL" clId="{8D12304F-A612-4AEE-B021-40989AF66D28}" dt="2022-06-06T14:56:38.769" v="603" actId="478"/>
          <ac:picMkLst>
            <pc:docMk/>
            <pc:sldMk cId="1007606599" sldId="284"/>
            <ac:picMk id="2056" creationId="{41CAF48C-AFA2-2999-8963-FE658D0487C7}"/>
          </ac:picMkLst>
        </pc:picChg>
        <pc:picChg chg="add mod">
          <ac:chgData name="김소희" userId="292a1162-0793-4577-a94d-2dae0dfa5995" providerId="ADAL" clId="{8D12304F-A612-4AEE-B021-40989AF66D28}" dt="2022-06-06T15:16:51.486" v="954" actId="1076"/>
          <ac:picMkLst>
            <pc:docMk/>
            <pc:sldMk cId="1007606599" sldId="284"/>
            <ac:picMk id="2058" creationId="{D62B9CBB-CE23-F94E-FB65-15DCACD1EE41}"/>
          </ac:picMkLst>
        </pc:picChg>
      </pc:sldChg>
      <pc:sldChg chg="addSp delSp modSp add mod modNotesTx">
        <pc:chgData name="김소희" userId="292a1162-0793-4577-a94d-2dae0dfa5995" providerId="ADAL" clId="{8D12304F-A612-4AEE-B021-40989AF66D28}" dt="2022-06-06T15:41:21.325" v="1158" actId="400"/>
        <pc:sldMkLst>
          <pc:docMk/>
          <pc:sldMk cId="3388572705" sldId="285"/>
        </pc:sldMkLst>
        <pc:spChg chg="add mod">
          <ac:chgData name="김소희" userId="292a1162-0793-4577-a94d-2dae0dfa5995" providerId="ADAL" clId="{8D12304F-A612-4AEE-B021-40989AF66D28}" dt="2022-06-06T15:23:16.874" v="1017" actId="1076"/>
          <ac:spMkLst>
            <pc:docMk/>
            <pc:sldMk cId="3388572705" sldId="285"/>
            <ac:spMk id="5" creationId="{F2B79E5A-A04D-307F-B0B1-C783D37066AC}"/>
          </ac:spMkLst>
        </pc:spChg>
        <pc:spChg chg="mod">
          <ac:chgData name="김소희" userId="292a1162-0793-4577-a94d-2dae0dfa5995" providerId="ADAL" clId="{8D12304F-A612-4AEE-B021-40989AF66D28}" dt="2022-06-06T15:27:17.178" v="1101" actId="1076"/>
          <ac:spMkLst>
            <pc:docMk/>
            <pc:sldMk cId="3388572705" sldId="285"/>
            <ac:spMk id="8" creationId="{CEDE08A2-757E-81B5-65DB-41F417719CE9}"/>
          </ac:spMkLst>
        </pc:spChg>
        <pc:spChg chg="del">
          <ac:chgData name="김소희" userId="292a1162-0793-4577-a94d-2dae0dfa5995" providerId="ADAL" clId="{8D12304F-A612-4AEE-B021-40989AF66D28}" dt="2022-06-06T15:18:08.083" v="969" actId="478"/>
          <ac:spMkLst>
            <pc:docMk/>
            <pc:sldMk cId="3388572705" sldId="285"/>
            <ac:spMk id="10" creationId="{9481DA02-EAD8-52D8-62D6-FC70FD83FA64}"/>
          </ac:spMkLst>
        </pc:spChg>
        <pc:spChg chg="mod">
          <ac:chgData name="김소희" userId="292a1162-0793-4577-a94d-2dae0dfa5995" providerId="ADAL" clId="{8D12304F-A612-4AEE-B021-40989AF66D28}" dt="2022-06-06T15:32:24.507" v="1142" actId="20577"/>
          <ac:spMkLst>
            <pc:docMk/>
            <pc:sldMk cId="3388572705" sldId="285"/>
            <ac:spMk id="11" creationId="{9B6A7BE8-DA0E-E598-1132-9B432BA49502}"/>
          </ac:spMkLst>
        </pc:spChg>
        <pc:spChg chg="mod">
          <ac:chgData name="김소희" userId="292a1162-0793-4577-a94d-2dae0dfa5995" providerId="ADAL" clId="{8D12304F-A612-4AEE-B021-40989AF66D28}" dt="2022-06-06T15:31:08.114" v="1125" actId="1035"/>
          <ac:spMkLst>
            <pc:docMk/>
            <pc:sldMk cId="3388572705" sldId="285"/>
            <ac:spMk id="13" creationId="{0FD405ED-5D3F-B00E-324B-64D242A4B44C}"/>
          </ac:spMkLst>
        </pc:spChg>
        <pc:spChg chg="add mod">
          <ac:chgData name="김소희" userId="292a1162-0793-4577-a94d-2dae0dfa5995" providerId="ADAL" clId="{8D12304F-A612-4AEE-B021-40989AF66D28}" dt="2022-06-06T15:24:12.358" v="1024" actId="1076"/>
          <ac:spMkLst>
            <pc:docMk/>
            <pc:sldMk cId="3388572705" sldId="285"/>
            <ac:spMk id="14" creationId="{3732EFD3-9F8F-EBB6-5EDA-CB9A79BA22A0}"/>
          </ac:spMkLst>
        </pc:spChg>
        <pc:spChg chg="add mod">
          <ac:chgData name="김소희" userId="292a1162-0793-4577-a94d-2dae0dfa5995" providerId="ADAL" clId="{8D12304F-A612-4AEE-B021-40989AF66D28}" dt="2022-06-06T15:23:36.806" v="1023" actId="20577"/>
          <ac:spMkLst>
            <pc:docMk/>
            <pc:sldMk cId="3388572705" sldId="285"/>
            <ac:spMk id="15" creationId="{1F1BD3AC-FC22-2831-7100-FCDE3D71FD9A}"/>
          </ac:spMkLst>
        </pc:spChg>
        <pc:picChg chg="add mod">
          <ac:chgData name="김소희" userId="292a1162-0793-4577-a94d-2dae0dfa5995" providerId="ADAL" clId="{8D12304F-A612-4AEE-B021-40989AF66D28}" dt="2022-06-06T15:22:04.828" v="993" actId="1076"/>
          <ac:picMkLst>
            <pc:docMk/>
            <pc:sldMk cId="3388572705" sldId="285"/>
            <ac:picMk id="4" creationId="{2D875608-6935-5616-ABD4-3583117D80B5}"/>
          </ac:picMkLst>
        </pc:picChg>
        <pc:picChg chg="add mod">
          <ac:chgData name="김소희" userId="292a1162-0793-4577-a94d-2dae0dfa5995" providerId="ADAL" clId="{8D12304F-A612-4AEE-B021-40989AF66D28}" dt="2022-06-06T15:27:25.299" v="1104" actId="1076"/>
          <ac:picMkLst>
            <pc:docMk/>
            <pc:sldMk cId="3388572705" sldId="285"/>
            <ac:picMk id="7" creationId="{EA89B9C6-741B-0738-DBE2-DBF6FA011DCB}"/>
          </ac:picMkLst>
        </pc:picChg>
        <pc:picChg chg="del">
          <ac:chgData name="김소희" userId="292a1162-0793-4577-a94d-2dae0dfa5995" providerId="ADAL" clId="{8D12304F-A612-4AEE-B021-40989AF66D28}" dt="2022-06-06T15:17:53.426" v="967" actId="478"/>
          <ac:picMkLst>
            <pc:docMk/>
            <pc:sldMk cId="3388572705" sldId="285"/>
            <ac:picMk id="2050" creationId="{6E712FA3-BDE5-38FD-13FC-082F1C34453F}"/>
          </ac:picMkLst>
        </pc:picChg>
        <pc:picChg chg="del">
          <ac:chgData name="김소희" userId="292a1162-0793-4577-a94d-2dae0dfa5995" providerId="ADAL" clId="{8D12304F-A612-4AEE-B021-40989AF66D28}" dt="2022-06-06T15:17:52.860" v="966" actId="478"/>
          <ac:picMkLst>
            <pc:docMk/>
            <pc:sldMk cId="3388572705" sldId="285"/>
            <ac:picMk id="2052" creationId="{42A03C47-08F4-1C11-23DF-D0B210C99E5D}"/>
          </ac:picMkLst>
        </pc:picChg>
        <pc:picChg chg="del">
          <ac:chgData name="김소희" userId="292a1162-0793-4577-a94d-2dae0dfa5995" providerId="ADAL" clId="{8D12304F-A612-4AEE-B021-40989AF66D28}" dt="2022-06-06T15:17:53.826" v="968" actId="478"/>
          <ac:picMkLst>
            <pc:docMk/>
            <pc:sldMk cId="3388572705" sldId="285"/>
            <ac:picMk id="2058" creationId="{D62B9CBB-CE23-F94E-FB65-15DCACD1EE41}"/>
          </ac:picMkLst>
        </pc:picChg>
      </pc:sldChg>
      <pc:sldChg chg="addSp delSp modSp add mod modNotesTx">
        <pc:chgData name="김소희" userId="292a1162-0793-4577-a94d-2dae0dfa5995" providerId="ADAL" clId="{8D12304F-A612-4AEE-B021-40989AF66D28}" dt="2022-06-06T15:41:17.701" v="1157" actId="400"/>
        <pc:sldMkLst>
          <pc:docMk/>
          <pc:sldMk cId="2119792755" sldId="286"/>
        </pc:sldMkLst>
        <pc:spChg chg="del">
          <ac:chgData name="김소희" userId="292a1162-0793-4577-a94d-2dae0dfa5995" providerId="ADAL" clId="{8D12304F-A612-4AEE-B021-40989AF66D28}" dt="2022-06-06T15:31:18.354" v="1130" actId="478"/>
          <ac:spMkLst>
            <pc:docMk/>
            <pc:sldMk cId="2119792755" sldId="286"/>
            <ac:spMk id="5" creationId="{F2B79E5A-A04D-307F-B0B1-C783D37066AC}"/>
          </ac:spMkLst>
        </pc:spChg>
        <pc:spChg chg="del mod">
          <ac:chgData name="김소희" userId="292a1162-0793-4577-a94d-2dae0dfa5995" providerId="ADAL" clId="{8D12304F-A612-4AEE-B021-40989AF66D28}" dt="2022-06-06T15:31:48.138" v="1136" actId="478"/>
          <ac:spMkLst>
            <pc:docMk/>
            <pc:sldMk cId="2119792755" sldId="286"/>
            <ac:spMk id="8" creationId="{CEDE08A2-757E-81B5-65DB-41F417719CE9}"/>
          </ac:spMkLst>
        </pc:spChg>
        <pc:spChg chg="mod">
          <ac:chgData name="김소희" userId="292a1162-0793-4577-a94d-2dae0dfa5995" providerId="ADAL" clId="{8D12304F-A612-4AEE-B021-40989AF66D28}" dt="2022-06-06T15:32:26.523" v="1143" actId="20577"/>
          <ac:spMkLst>
            <pc:docMk/>
            <pc:sldMk cId="2119792755" sldId="286"/>
            <ac:spMk id="11" creationId="{9B6A7BE8-DA0E-E598-1132-9B432BA49502}"/>
          </ac:spMkLst>
        </pc:spChg>
        <pc:spChg chg="mod">
          <ac:chgData name="김소희" userId="292a1162-0793-4577-a94d-2dae0dfa5995" providerId="ADAL" clId="{8D12304F-A612-4AEE-B021-40989AF66D28}" dt="2022-06-06T15:31:11.946" v="1128" actId="1035"/>
          <ac:spMkLst>
            <pc:docMk/>
            <pc:sldMk cId="2119792755" sldId="286"/>
            <ac:spMk id="13" creationId="{0FD405ED-5D3F-B00E-324B-64D242A4B44C}"/>
          </ac:spMkLst>
        </pc:spChg>
        <pc:spChg chg="del">
          <ac:chgData name="김소희" userId="292a1162-0793-4577-a94d-2dae0dfa5995" providerId="ADAL" clId="{8D12304F-A612-4AEE-B021-40989AF66D28}" dt="2022-06-06T15:31:18.354" v="1130" actId="478"/>
          <ac:spMkLst>
            <pc:docMk/>
            <pc:sldMk cId="2119792755" sldId="286"/>
            <ac:spMk id="14" creationId="{3732EFD3-9F8F-EBB6-5EDA-CB9A79BA22A0}"/>
          </ac:spMkLst>
        </pc:spChg>
        <pc:spChg chg="del">
          <ac:chgData name="김소희" userId="292a1162-0793-4577-a94d-2dae0dfa5995" providerId="ADAL" clId="{8D12304F-A612-4AEE-B021-40989AF66D28}" dt="2022-06-06T15:31:18.354" v="1130" actId="478"/>
          <ac:spMkLst>
            <pc:docMk/>
            <pc:sldMk cId="2119792755" sldId="286"/>
            <ac:spMk id="15" creationId="{1F1BD3AC-FC22-2831-7100-FCDE3D71FD9A}"/>
          </ac:spMkLst>
        </pc:spChg>
        <pc:picChg chg="del">
          <ac:chgData name="김소희" userId="292a1162-0793-4577-a94d-2dae0dfa5995" providerId="ADAL" clId="{8D12304F-A612-4AEE-B021-40989AF66D28}" dt="2022-06-06T15:31:16.426" v="1129" actId="478"/>
          <ac:picMkLst>
            <pc:docMk/>
            <pc:sldMk cId="2119792755" sldId="286"/>
            <ac:picMk id="4" creationId="{2D875608-6935-5616-ABD4-3583117D80B5}"/>
          </ac:picMkLst>
        </pc:picChg>
        <pc:picChg chg="add mod">
          <ac:chgData name="김소희" userId="292a1162-0793-4577-a94d-2dae0dfa5995" providerId="ADAL" clId="{8D12304F-A612-4AEE-B021-40989AF66D28}" dt="2022-06-06T15:31:59.196" v="1139" actId="1076"/>
          <ac:picMkLst>
            <pc:docMk/>
            <pc:sldMk cId="2119792755" sldId="286"/>
            <ac:picMk id="6" creationId="{5D9640DA-85B5-FE58-1BB4-E71206FB1393}"/>
          </ac:picMkLst>
        </pc:picChg>
        <pc:picChg chg="del">
          <ac:chgData name="김소희" userId="292a1162-0793-4577-a94d-2dae0dfa5995" providerId="ADAL" clId="{8D12304F-A612-4AEE-B021-40989AF66D28}" dt="2022-06-06T15:31:29.515" v="1131" actId="478"/>
          <ac:picMkLst>
            <pc:docMk/>
            <pc:sldMk cId="2119792755" sldId="286"/>
            <ac:picMk id="7" creationId="{EA89B9C6-741B-0738-DBE2-DBF6FA011DCB}"/>
          </ac:picMkLst>
        </pc:picChg>
      </pc:sldChg>
      <pc:sldChg chg="addSp delSp modSp add mod modNotesTx">
        <pc:chgData name="김소희" userId="292a1162-0793-4577-a94d-2dae0dfa5995" providerId="ADAL" clId="{8D12304F-A612-4AEE-B021-40989AF66D28}" dt="2022-06-06T15:41:15.298" v="1156" actId="400"/>
        <pc:sldMkLst>
          <pc:docMk/>
          <pc:sldMk cId="2372375082" sldId="287"/>
        </pc:sldMkLst>
        <pc:picChg chg="add del mod">
          <ac:chgData name="김소희" userId="292a1162-0793-4577-a94d-2dae0dfa5995" providerId="ADAL" clId="{8D12304F-A612-4AEE-B021-40989AF66D28}" dt="2022-06-06T15:33:12.422" v="1150" actId="478"/>
          <ac:picMkLst>
            <pc:docMk/>
            <pc:sldMk cId="2372375082" sldId="287"/>
            <ac:picMk id="4" creationId="{48A78E4F-8836-46AF-965B-14FB483545AE}"/>
          </ac:picMkLst>
        </pc:picChg>
        <pc:picChg chg="del">
          <ac:chgData name="김소희" userId="292a1162-0793-4577-a94d-2dae0dfa5995" providerId="ADAL" clId="{8D12304F-A612-4AEE-B021-40989AF66D28}" dt="2022-06-06T15:32:42.332" v="1145" actId="478"/>
          <ac:picMkLst>
            <pc:docMk/>
            <pc:sldMk cId="2372375082" sldId="287"/>
            <ac:picMk id="6" creationId="{5D9640DA-85B5-FE58-1BB4-E71206FB1393}"/>
          </ac:picMkLst>
        </pc:picChg>
        <pc:picChg chg="add mod">
          <ac:chgData name="김소희" userId="292a1162-0793-4577-a94d-2dae0dfa5995" providerId="ADAL" clId="{8D12304F-A612-4AEE-B021-40989AF66D28}" dt="2022-06-06T15:33:30.606" v="1153" actId="1076"/>
          <ac:picMkLst>
            <pc:docMk/>
            <pc:sldMk cId="2372375082" sldId="287"/>
            <ac:picMk id="7" creationId="{6BF8B402-1F1A-CDA9-43A8-087F219AB2DB}"/>
          </ac:picMkLst>
        </pc:picChg>
      </pc:sldChg>
    </pc:docChg>
  </pc:docChgLst>
  <pc:docChgLst>
    <pc:chgData name="김소희" userId="292a1162-0793-4577-a94d-2dae0dfa5995" providerId="ADAL" clId="{E8876DC0-5D29-4452-87AD-59B2FEBBE46A}"/>
    <pc:docChg chg="undo custSel addSld delSld modSld sldOrd modMainMaster">
      <pc:chgData name="김소희" userId="292a1162-0793-4577-a94d-2dae0dfa5995" providerId="ADAL" clId="{E8876DC0-5D29-4452-87AD-59B2FEBBE46A}" dt="2022-06-12T06:58:58.108" v="3709" actId="20577"/>
      <pc:docMkLst>
        <pc:docMk/>
      </pc:docMkLst>
      <pc:sldChg chg="delSp modSp mod">
        <pc:chgData name="김소희" userId="292a1162-0793-4577-a94d-2dae0dfa5995" providerId="ADAL" clId="{E8876DC0-5D29-4452-87AD-59B2FEBBE46A}" dt="2022-06-12T06:02:34.615" v="1992" actId="1035"/>
        <pc:sldMkLst>
          <pc:docMk/>
          <pc:sldMk cId="252891327" sldId="261"/>
        </pc:sldMkLst>
        <pc:spChg chg="del mod">
          <ac:chgData name="김소희" userId="292a1162-0793-4577-a94d-2dae0dfa5995" providerId="ADAL" clId="{E8876DC0-5D29-4452-87AD-59B2FEBBE46A}" dt="2022-06-10T08:13:55.811" v="227" actId="478"/>
          <ac:spMkLst>
            <pc:docMk/>
            <pc:sldMk cId="252891327" sldId="261"/>
            <ac:spMk id="2" creationId="{35DB18A4-9CE0-1A3E-5222-2B95C12F9E77}"/>
          </ac:spMkLst>
        </pc:spChg>
        <pc:spChg chg="mod">
          <ac:chgData name="김소희" userId="292a1162-0793-4577-a94d-2dae0dfa5995" providerId="ADAL" clId="{E8876DC0-5D29-4452-87AD-59B2FEBBE46A}" dt="2022-06-10T08:15:11.277" v="246" actId="15"/>
          <ac:spMkLst>
            <pc:docMk/>
            <pc:sldMk cId="252891327" sldId="261"/>
            <ac:spMk id="8" creationId="{84543FA1-CA59-6B86-A189-BBA9AF290722}"/>
          </ac:spMkLst>
        </pc:spChg>
        <pc:spChg chg="mod">
          <ac:chgData name="김소희" userId="292a1162-0793-4577-a94d-2dae0dfa5995" providerId="ADAL" clId="{E8876DC0-5D29-4452-87AD-59B2FEBBE46A}" dt="2022-06-10T08:17:33.227" v="262" actId="207"/>
          <ac:spMkLst>
            <pc:docMk/>
            <pc:sldMk cId="252891327" sldId="261"/>
            <ac:spMk id="12" creationId="{068C3819-1D50-41F7-AFE9-198A0102F7D3}"/>
          </ac:spMkLst>
        </pc:spChg>
        <pc:spChg chg="del">
          <ac:chgData name="김소희" userId="292a1162-0793-4577-a94d-2dae0dfa5995" providerId="ADAL" clId="{E8876DC0-5D29-4452-87AD-59B2FEBBE46A}" dt="2022-06-10T08:11:06.632" v="177" actId="478"/>
          <ac:spMkLst>
            <pc:docMk/>
            <pc:sldMk cId="252891327" sldId="261"/>
            <ac:spMk id="13" creationId="{FC72D5E7-4949-1CBB-14CD-8AB8843F6123}"/>
          </ac:spMkLst>
        </pc:spChg>
        <pc:spChg chg="mod">
          <ac:chgData name="김소희" userId="292a1162-0793-4577-a94d-2dae0dfa5995" providerId="ADAL" clId="{E8876DC0-5D29-4452-87AD-59B2FEBBE46A}" dt="2022-06-10T08:15:01.455" v="239" actId="1035"/>
          <ac:spMkLst>
            <pc:docMk/>
            <pc:sldMk cId="252891327" sldId="261"/>
            <ac:spMk id="15" creationId="{49A41625-7925-B833-86CB-B6E53398B960}"/>
          </ac:spMkLst>
        </pc:spChg>
        <pc:spChg chg="mod">
          <ac:chgData name="김소희" userId="292a1162-0793-4577-a94d-2dae0dfa5995" providerId="ADAL" clId="{E8876DC0-5D29-4452-87AD-59B2FEBBE46A}" dt="2022-06-10T08:15:01.455" v="239" actId="1035"/>
          <ac:spMkLst>
            <pc:docMk/>
            <pc:sldMk cId="252891327" sldId="261"/>
            <ac:spMk id="17" creationId="{423283DD-C6B5-69BE-287A-F809400460F6}"/>
          </ac:spMkLst>
        </pc:spChg>
        <pc:spChg chg="mod">
          <ac:chgData name="김소희" userId="292a1162-0793-4577-a94d-2dae0dfa5995" providerId="ADAL" clId="{E8876DC0-5D29-4452-87AD-59B2FEBBE46A}" dt="2022-06-12T06:02:34.615" v="1992" actId="1035"/>
          <ac:spMkLst>
            <pc:docMk/>
            <pc:sldMk cId="252891327" sldId="261"/>
            <ac:spMk id="20" creationId="{85178302-4FD1-9E23-9240-FBE8BBA31DF3}"/>
          </ac:spMkLst>
        </pc:spChg>
        <pc:spChg chg="mod">
          <ac:chgData name="김소희" userId="292a1162-0793-4577-a94d-2dae0dfa5995" providerId="ADAL" clId="{E8876DC0-5D29-4452-87AD-59B2FEBBE46A}" dt="2022-06-10T08:15:01.455" v="239" actId="1035"/>
          <ac:spMkLst>
            <pc:docMk/>
            <pc:sldMk cId="252891327" sldId="261"/>
            <ac:spMk id="21" creationId="{DD67A1E6-2C6D-ED29-7847-0C6DFD45FDB6}"/>
          </ac:spMkLst>
        </pc:spChg>
        <pc:spChg chg="mod">
          <ac:chgData name="김소희" userId="292a1162-0793-4577-a94d-2dae0dfa5995" providerId="ADAL" clId="{E8876DC0-5D29-4452-87AD-59B2FEBBE46A}" dt="2022-06-12T06:02:34.615" v="1992" actId="1035"/>
          <ac:spMkLst>
            <pc:docMk/>
            <pc:sldMk cId="252891327" sldId="261"/>
            <ac:spMk id="25" creationId="{EB8882E3-C1DB-7742-6373-83DBB4B5208B}"/>
          </ac:spMkLst>
        </pc:spChg>
        <pc:spChg chg="mod">
          <ac:chgData name="김소희" userId="292a1162-0793-4577-a94d-2dae0dfa5995" providerId="ADAL" clId="{E8876DC0-5D29-4452-87AD-59B2FEBBE46A}" dt="2022-06-12T06:02:34.615" v="1992" actId="1035"/>
          <ac:spMkLst>
            <pc:docMk/>
            <pc:sldMk cId="252891327" sldId="261"/>
            <ac:spMk id="26" creationId="{4EC4ABD9-61BA-2F0E-7CBE-7B1ECCD0F385}"/>
          </ac:spMkLst>
        </pc:spChg>
        <pc:picChg chg="mod">
          <ac:chgData name="김소희" userId="292a1162-0793-4577-a94d-2dae0dfa5995" providerId="ADAL" clId="{E8876DC0-5D29-4452-87AD-59B2FEBBE46A}" dt="2022-06-10T08:15:01.455" v="239" actId="1035"/>
          <ac:picMkLst>
            <pc:docMk/>
            <pc:sldMk cId="252891327" sldId="261"/>
            <ac:picMk id="1026" creationId="{E17BEDCD-5C61-F52F-B7FA-21829D4A45A9}"/>
          </ac:picMkLst>
        </pc:picChg>
        <pc:picChg chg="mod">
          <ac:chgData name="김소희" userId="292a1162-0793-4577-a94d-2dae0dfa5995" providerId="ADAL" clId="{E8876DC0-5D29-4452-87AD-59B2FEBBE46A}" dt="2022-06-10T08:15:01.455" v="239" actId="1035"/>
          <ac:picMkLst>
            <pc:docMk/>
            <pc:sldMk cId="252891327" sldId="261"/>
            <ac:picMk id="1028" creationId="{7CA797A4-FF44-763B-C0DC-B946C4DCD687}"/>
          </ac:picMkLst>
        </pc:picChg>
        <pc:picChg chg="mod">
          <ac:chgData name="김소희" userId="292a1162-0793-4577-a94d-2dae0dfa5995" providerId="ADAL" clId="{E8876DC0-5D29-4452-87AD-59B2FEBBE46A}" dt="2022-06-10T08:15:01.455" v="239" actId="1035"/>
          <ac:picMkLst>
            <pc:docMk/>
            <pc:sldMk cId="252891327" sldId="261"/>
            <ac:picMk id="1030" creationId="{FE88C08A-210F-164C-463A-5840D248752C}"/>
          </ac:picMkLst>
        </pc:picChg>
      </pc:sldChg>
      <pc:sldChg chg="delSp modSp mod">
        <pc:chgData name="김소희" userId="292a1162-0793-4577-a94d-2dae0dfa5995" providerId="ADAL" clId="{E8876DC0-5D29-4452-87AD-59B2FEBBE46A}" dt="2022-06-10T08:17:36.962" v="263" actId="207"/>
        <pc:sldMkLst>
          <pc:docMk/>
          <pc:sldMk cId="1463399039" sldId="278"/>
        </pc:sldMkLst>
        <pc:spChg chg="del mod">
          <ac:chgData name="김소희" userId="292a1162-0793-4577-a94d-2dae0dfa5995" providerId="ADAL" clId="{E8876DC0-5D29-4452-87AD-59B2FEBBE46A}" dt="2022-06-10T08:11:05.488" v="176" actId="478"/>
          <ac:spMkLst>
            <pc:docMk/>
            <pc:sldMk cId="1463399039" sldId="278"/>
            <ac:spMk id="6" creationId="{5A6776E4-9D30-47C4-BEF4-B57DC901EAA5}"/>
          </ac:spMkLst>
        </pc:spChg>
        <pc:spChg chg="mod">
          <ac:chgData name="김소희" userId="292a1162-0793-4577-a94d-2dae0dfa5995" providerId="ADAL" clId="{E8876DC0-5D29-4452-87AD-59B2FEBBE46A}" dt="2022-06-10T08:11:03.256" v="175" actId="1035"/>
          <ac:spMkLst>
            <pc:docMk/>
            <pc:sldMk cId="1463399039" sldId="278"/>
            <ac:spMk id="10" creationId="{D538DFE1-18AB-9CCD-ACC2-C0F9E38665F9}"/>
          </ac:spMkLst>
        </pc:spChg>
        <pc:spChg chg="mod">
          <ac:chgData name="김소희" userId="292a1162-0793-4577-a94d-2dae0dfa5995" providerId="ADAL" clId="{E8876DC0-5D29-4452-87AD-59B2FEBBE46A}" dt="2022-06-10T08:17:36.962" v="263" actId="207"/>
          <ac:spMkLst>
            <pc:docMk/>
            <pc:sldMk cId="1463399039" sldId="278"/>
            <ac:spMk id="12" creationId="{068C3819-1D50-41F7-AFE9-198A0102F7D3}"/>
          </ac:spMkLst>
        </pc:spChg>
        <pc:picChg chg="mod">
          <ac:chgData name="김소희" userId="292a1162-0793-4577-a94d-2dae0dfa5995" providerId="ADAL" clId="{E8876DC0-5D29-4452-87AD-59B2FEBBE46A}" dt="2022-06-10T08:11:03.256" v="175" actId="1035"/>
          <ac:picMkLst>
            <pc:docMk/>
            <pc:sldMk cId="1463399039" sldId="278"/>
            <ac:picMk id="3" creationId="{815B3D51-7FDE-88B7-013A-1540373A0220}"/>
          </ac:picMkLst>
        </pc:picChg>
      </pc:sldChg>
      <pc:sldChg chg="addSp delSp modSp mod modNotesTx">
        <pc:chgData name="김소희" userId="292a1162-0793-4577-a94d-2dae0dfa5995" providerId="ADAL" clId="{E8876DC0-5D29-4452-87AD-59B2FEBBE46A}" dt="2022-06-12T06:57:41.694" v="3705" actId="20577"/>
        <pc:sldMkLst>
          <pc:docMk/>
          <pc:sldMk cId="197451739" sldId="279"/>
        </pc:sldMkLst>
        <pc:spChg chg="del">
          <ac:chgData name="김소희" userId="292a1162-0793-4577-a94d-2dae0dfa5995" providerId="ADAL" clId="{E8876DC0-5D29-4452-87AD-59B2FEBBE46A}" dt="2022-06-10T08:11:08.589" v="178" actId="478"/>
          <ac:spMkLst>
            <pc:docMk/>
            <pc:sldMk cId="197451739" sldId="279"/>
            <ac:spMk id="6" creationId="{5A6776E4-9D30-47C4-BEF4-B57DC901EAA5}"/>
          </ac:spMkLst>
        </pc:spChg>
        <pc:spChg chg="mod">
          <ac:chgData name="김소희" userId="292a1162-0793-4577-a94d-2dae0dfa5995" providerId="ADAL" clId="{E8876DC0-5D29-4452-87AD-59B2FEBBE46A}" dt="2022-06-10T08:25:32.235" v="330" actId="207"/>
          <ac:spMkLst>
            <pc:docMk/>
            <pc:sldMk cId="197451739" sldId="279"/>
            <ac:spMk id="7" creationId="{5F7AC6CC-8860-1F94-DEC0-65B37276ED29}"/>
          </ac:spMkLst>
        </pc:spChg>
        <pc:spChg chg="mod">
          <ac:chgData name="김소희" userId="292a1162-0793-4577-a94d-2dae0dfa5995" providerId="ADAL" clId="{E8876DC0-5D29-4452-87AD-59B2FEBBE46A}" dt="2022-06-10T08:42:35.987" v="794" actId="113"/>
          <ac:spMkLst>
            <pc:docMk/>
            <pc:sldMk cId="197451739" sldId="279"/>
            <ac:spMk id="8" creationId="{62B7CD0F-1C9F-D30A-7106-6245E911BA94}"/>
          </ac:spMkLst>
        </pc:spChg>
        <pc:spChg chg="mod">
          <ac:chgData name="김소희" userId="292a1162-0793-4577-a94d-2dae0dfa5995" providerId="ADAL" clId="{E8876DC0-5D29-4452-87AD-59B2FEBBE46A}" dt="2022-06-10T08:42:19.111" v="787" actId="113"/>
          <ac:spMkLst>
            <pc:docMk/>
            <pc:sldMk cId="197451739" sldId="279"/>
            <ac:spMk id="11" creationId="{7FFCB549-C807-6EFD-07A3-9AD5528BEC65}"/>
          </ac:spMkLst>
        </pc:spChg>
        <pc:spChg chg="add mod">
          <ac:chgData name="김소희" userId="292a1162-0793-4577-a94d-2dae0dfa5995" providerId="ADAL" clId="{E8876DC0-5D29-4452-87AD-59B2FEBBE46A}" dt="2022-06-10T08:42:23.882" v="789" actId="113"/>
          <ac:spMkLst>
            <pc:docMk/>
            <pc:sldMk cId="197451739" sldId="279"/>
            <ac:spMk id="18" creationId="{202C3B4B-8A3E-7EF4-C4C9-0BEA70AD280C}"/>
          </ac:spMkLst>
        </pc:spChg>
        <pc:spChg chg="add mod">
          <ac:chgData name="김소희" userId="292a1162-0793-4577-a94d-2dae0dfa5995" providerId="ADAL" clId="{E8876DC0-5D29-4452-87AD-59B2FEBBE46A}" dt="2022-06-10T08:42:25.123" v="790" actId="113"/>
          <ac:spMkLst>
            <pc:docMk/>
            <pc:sldMk cId="197451739" sldId="279"/>
            <ac:spMk id="20" creationId="{DB3C370A-E0AE-0003-92DD-58F70A006339}"/>
          </ac:spMkLst>
        </pc:spChg>
        <pc:spChg chg="add mod">
          <ac:chgData name="김소희" userId="292a1162-0793-4577-a94d-2dae0dfa5995" providerId="ADAL" clId="{E8876DC0-5D29-4452-87AD-59B2FEBBE46A}" dt="2022-06-10T08:42:29.034" v="792" actId="113"/>
          <ac:spMkLst>
            <pc:docMk/>
            <pc:sldMk cId="197451739" sldId="279"/>
            <ac:spMk id="25" creationId="{0EFA93C9-9CDE-27D3-CB84-020C473BF43F}"/>
          </ac:spMkLst>
        </pc:spChg>
        <pc:picChg chg="del">
          <ac:chgData name="김소희" userId="292a1162-0793-4577-a94d-2dae0dfa5995" providerId="ADAL" clId="{E8876DC0-5D29-4452-87AD-59B2FEBBE46A}" dt="2022-06-10T08:00:24.064" v="4" actId="478"/>
          <ac:picMkLst>
            <pc:docMk/>
            <pc:sldMk cId="197451739" sldId="279"/>
            <ac:picMk id="12" creationId="{78C9FF60-EBF7-EC33-3623-E58C79496B17}"/>
          </ac:picMkLst>
        </pc:picChg>
        <pc:cxnChg chg="add del mod">
          <ac:chgData name="김소희" userId="292a1162-0793-4577-a94d-2dae0dfa5995" providerId="ADAL" clId="{E8876DC0-5D29-4452-87AD-59B2FEBBE46A}" dt="2022-06-10T08:35:32.042" v="669" actId="478"/>
          <ac:cxnSpMkLst>
            <pc:docMk/>
            <pc:sldMk cId="197451739" sldId="279"/>
            <ac:cxnSpMk id="5" creationId="{039A3473-FE25-12D2-38CE-8EAF409A1349}"/>
          </ac:cxnSpMkLst>
        </pc:cxnChg>
        <pc:cxnChg chg="add mod">
          <ac:chgData name="김소희" userId="292a1162-0793-4577-a94d-2dae0dfa5995" providerId="ADAL" clId="{E8876DC0-5D29-4452-87AD-59B2FEBBE46A}" dt="2022-06-10T08:41:48.100" v="776" actId="693"/>
          <ac:cxnSpMkLst>
            <pc:docMk/>
            <pc:sldMk cId="197451739" sldId="279"/>
            <ac:cxnSpMk id="14" creationId="{818597C7-584C-292B-37C8-3124EA910C3C}"/>
          </ac:cxnSpMkLst>
        </pc:cxnChg>
        <pc:cxnChg chg="add mod">
          <ac:chgData name="김소희" userId="292a1162-0793-4577-a94d-2dae0dfa5995" providerId="ADAL" clId="{E8876DC0-5D29-4452-87AD-59B2FEBBE46A}" dt="2022-06-10T08:41:32.985" v="773" actId="14100"/>
          <ac:cxnSpMkLst>
            <pc:docMk/>
            <pc:sldMk cId="197451739" sldId="279"/>
            <ac:cxnSpMk id="23" creationId="{2126ECF2-E0ED-01C0-36E3-B4CD114234B7}"/>
          </ac:cxnSpMkLst>
        </pc:cxnChg>
        <pc:cxnChg chg="add mod">
          <ac:chgData name="김소희" userId="292a1162-0793-4577-a94d-2dae0dfa5995" providerId="ADAL" clId="{E8876DC0-5D29-4452-87AD-59B2FEBBE46A}" dt="2022-06-10T08:39:55.643" v="739" actId="1076"/>
          <ac:cxnSpMkLst>
            <pc:docMk/>
            <pc:sldMk cId="197451739" sldId="279"/>
            <ac:cxnSpMk id="24" creationId="{F40D1D2D-7C8D-4E39-37F7-DF1FACE3C1EE}"/>
          </ac:cxnSpMkLst>
        </pc:cxnChg>
        <pc:cxnChg chg="add mod">
          <ac:chgData name="김소희" userId="292a1162-0793-4577-a94d-2dae0dfa5995" providerId="ADAL" clId="{E8876DC0-5D29-4452-87AD-59B2FEBBE46A}" dt="2022-06-10T08:41:37.794" v="775" actId="14100"/>
          <ac:cxnSpMkLst>
            <pc:docMk/>
            <pc:sldMk cId="197451739" sldId="279"/>
            <ac:cxnSpMk id="36" creationId="{80B3D5D6-BE42-A8C4-FD6F-96DB87DAFB81}"/>
          </ac:cxnSpMkLst>
        </pc:cxnChg>
      </pc:sldChg>
      <pc:sldChg chg="modSp mod">
        <pc:chgData name="김소희" userId="292a1162-0793-4577-a94d-2dae0dfa5995" providerId="ADAL" clId="{E8876DC0-5D29-4452-87AD-59B2FEBBE46A}" dt="2022-06-10T08:18:57.966" v="280" actId="2710"/>
        <pc:sldMkLst>
          <pc:docMk/>
          <pc:sldMk cId="1007606599" sldId="284"/>
        </pc:sldMkLst>
        <pc:spChg chg="mod">
          <ac:chgData name="김소희" userId="292a1162-0793-4577-a94d-2dae0dfa5995" providerId="ADAL" clId="{E8876DC0-5D29-4452-87AD-59B2FEBBE46A}" dt="2022-06-10T08:18:57.966" v="280" actId="2710"/>
          <ac:spMkLst>
            <pc:docMk/>
            <pc:sldMk cId="1007606599" sldId="284"/>
            <ac:spMk id="10" creationId="{9481DA02-EAD8-52D8-62D6-FC70FD83FA64}"/>
          </ac:spMkLst>
        </pc:spChg>
      </pc:sldChg>
      <pc:sldChg chg="modSp mod modNotesTx">
        <pc:chgData name="김소희" userId="292a1162-0793-4577-a94d-2dae0dfa5995" providerId="ADAL" clId="{E8876DC0-5D29-4452-87AD-59B2FEBBE46A}" dt="2022-06-12T06:58:58.108" v="3709" actId="20577"/>
        <pc:sldMkLst>
          <pc:docMk/>
          <pc:sldMk cId="3388572705" sldId="285"/>
        </pc:sldMkLst>
        <pc:spChg chg="mod">
          <ac:chgData name="김소희" userId="292a1162-0793-4577-a94d-2dae0dfa5995" providerId="ADAL" clId="{E8876DC0-5D29-4452-87AD-59B2FEBBE46A}" dt="2022-06-10T08:18:36.808" v="276" actId="14100"/>
          <ac:spMkLst>
            <pc:docMk/>
            <pc:sldMk cId="3388572705" sldId="285"/>
            <ac:spMk id="8" creationId="{CEDE08A2-757E-81B5-65DB-41F417719CE9}"/>
          </ac:spMkLst>
        </pc:spChg>
      </pc:sldChg>
      <pc:sldChg chg="addSp delSp modSp mod modClrScheme chgLayout">
        <pc:chgData name="김소희" userId="292a1162-0793-4577-a94d-2dae0dfa5995" providerId="ADAL" clId="{E8876DC0-5D29-4452-87AD-59B2FEBBE46A}" dt="2022-06-10T08:14:34.005" v="234" actId="478"/>
        <pc:sldMkLst>
          <pc:docMk/>
          <pc:sldMk cId="3279130291" sldId="288"/>
        </pc:sldMkLst>
        <pc:spChg chg="del">
          <ac:chgData name="김소희" userId="292a1162-0793-4577-a94d-2dae0dfa5995" providerId="ADAL" clId="{E8876DC0-5D29-4452-87AD-59B2FEBBE46A}" dt="2022-06-10T08:13:57.818" v="228" actId="478"/>
          <ac:spMkLst>
            <pc:docMk/>
            <pc:sldMk cId="3279130291" sldId="288"/>
            <ac:spMk id="2" creationId="{F120E53B-F24F-B127-C3C0-A09BA577391F}"/>
          </ac:spMkLst>
        </pc:spChg>
        <pc:spChg chg="add del mod ord">
          <ac:chgData name="김소희" userId="292a1162-0793-4577-a94d-2dae0dfa5995" providerId="ADAL" clId="{E8876DC0-5D29-4452-87AD-59B2FEBBE46A}" dt="2022-06-10T08:14:30.641" v="233" actId="478"/>
          <ac:spMkLst>
            <pc:docMk/>
            <pc:sldMk cId="3279130291" sldId="288"/>
            <ac:spMk id="3" creationId="{32EB9E89-3122-0335-CE19-DAFDE7CA62CA}"/>
          </ac:spMkLst>
        </pc:spChg>
        <pc:spChg chg="add del mod ord">
          <ac:chgData name="김소희" userId="292a1162-0793-4577-a94d-2dae0dfa5995" providerId="ADAL" clId="{E8876DC0-5D29-4452-87AD-59B2FEBBE46A}" dt="2022-06-10T08:14:34.005" v="234" actId="478"/>
          <ac:spMkLst>
            <pc:docMk/>
            <pc:sldMk cId="3279130291" sldId="288"/>
            <ac:spMk id="5" creationId="{DD5A6671-498B-E39D-608C-87DEB8447680}"/>
          </ac:spMkLst>
        </pc:spChg>
      </pc:sldChg>
      <pc:sldChg chg="addSp modSp mod">
        <pc:chgData name="김소희" userId="292a1162-0793-4577-a94d-2dae0dfa5995" providerId="ADAL" clId="{E8876DC0-5D29-4452-87AD-59B2FEBBE46A}" dt="2022-06-10T08:27:20.430" v="369" actId="208"/>
        <pc:sldMkLst>
          <pc:docMk/>
          <pc:sldMk cId="768823242" sldId="289"/>
        </pc:sldMkLst>
        <pc:spChg chg="mod">
          <ac:chgData name="김소희" userId="292a1162-0793-4577-a94d-2dae0dfa5995" providerId="ADAL" clId="{E8876DC0-5D29-4452-87AD-59B2FEBBE46A}" dt="2022-06-10T08:27:07.175" v="368" actId="207"/>
          <ac:spMkLst>
            <pc:docMk/>
            <pc:sldMk cId="768823242" sldId="289"/>
            <ac:spMk id="4" creationId="{5E2F97AE-2941-00DB-053C-2FC53EA618EF}"/>
          </ac:spMkLst>
        </pc:spChg>
        <pc:spChg chg="add mod">
          <ac:chgData name="김소희" userId="292a1162-0793-4577-a94d-2dae0dfa5995" providerId="ADAL" clId="{E8876DC0-5D29-4452-87AD-59B2FEBBE46A}" dt="2022-06-10T08:26:51.544" v="364"/>
          <ac:spMkLst>
            <pc:docMk/>
            <pc:sldMk cId="768823242" sldId="289"/>
            <ac:spMk id="5" creationId="{CA6C12B0-9EF3-1AC1-5044-7595BF0F69C5}"/>
          </ac:spMkLst>
        </pc:spChg>
        <pc:spChg chg="mod">
          <ac:chgData name="김소희" userId="292a1162-0793-4577-a94d-2dae0dfa5995" providerId="ADAL" clId="{E8876DC0-5D29-4452-87AD-59B2FEBBE46A}" dt="2022-06-10T08:27:20.430" v="369" actId="208"/>
          <ac:spMkLst>
            <pc:docMk/>
            <pc:sldMk cId="768823242" sldId="289"/>
            <ac:spMk id="6" creationId="{96694782-0979-24D0-4D63-4DACB413C8D6}"/>
          </ac:spMkLst>
        </pc:spChg>
        <pc:spChg chg="add mod">
          <ac:chgData name="김소희" userId="292a1162-0793-4577-a94d-2dae0dfa5995" providerId="ADAL" clId="{E8876DC0-5D29-4452-87AD-59B2FEBBE46A}" dt="2022-06-10T08:26:51.544" v="364"/>
          <ac:spMkLst>
            <pc:docMk/>
            <pc:sldMk cId="768823242" sldId="289"/>
            <ac:spMk id="7" creationId="{48F76608-FF11-016E-E898-DD9727444AB3}"/>
          </ac:spMkLst>
        </pc:spChg>
        <pc:spChg chg="add mod">
          <ac:chgData name="김소희" userId="292a1162-0793-4577-a94d-2dae0dfa5995" providerId="ADAL" clId="{E8876DC0-5D29-4452-87AD-59B2FEBBE46A}" dt="2022-06-10T08:26:51.544" v="364"/>
          <ac:spMkLst>
            <pc:docMk/>
            <pc:sldMk cId="768823242" sldId="289"/>
            <ac:spMk id="8" creationId="{D0A5584D-F656-4BA3-6C0C-7BDA0F8FF923}"/>
          </ac:spMkLst>
        </pc:spChg>
        <pc:spChg chg="add mod">
          <ac:chgData name="김소희" userId="292a1162-0793-4577-a94d-2dae0dfa5995" providerId="ADAL" clId="{E8876DC0-5D29-4452-87AD-59B2FEBBE46A}" dt="2022-06-10T08:26:51.544" v="364"/>
          <ac:spMkLst>
            <pc:docMk/>
            <pc:sldMk cId="768823242" sldId="289"/>
            <ac:spMk id="9" creationId="{576597FB-4CFC-C6CC-08D5-944360385442}"/>
          </ac:spMkLst>
        </pc:spChg>
        <pc:spChg chg="add mod">
          <ac:chgData name="김소희" userId="292a1162-0793-4577-a94d-2dae0dfa5995" providerId="ADAL" clId="{E8876DC0-5D29-4452-87AD-59B2FEBBE46A}" dt="2022-06-10T08:26:51.544" v="364"/>
          <ac:spMkLst>
            <pc:docMk/>
            <pc:sldMk cId="768823242" sldId="289"/>
            <ac:spMk id="10" creationId="{3735F020-A679-DB84-B043-982B125CB4FF}"/>
          </ac:spMkLst>
        </pc:spChg>
        <pc:spChg chg="add mod">
          <ac:chgData name="김소희" userId="292a1162-0793-4577-a94d-2dae0dfa5995" providerId="ADAL" clId="{E8876DC0-5D29-4452-87AD-59B2FEBBE46A}" dt="2022-06-10T08:26:51.544" v="364"/>
          <ac:spMkLst>
            <pc:docMk/>
            <pc:sldMk cId="768823242" sldId="289"/>
            <ac:spMk id="11" creationId="{D150B22C-1DB1-271E-4E33-DD27CB6CC97D}"/>
          </ac:spMkLst>
        </pc:spChg>
      </pc:sldChg>
      <pc:sldChg chg="addSp delSp modSp mod modNotesTx">
        <pc:chgData name="김소희" userId="292a1162-0793-4577-a94d-2dae0dfa5995" providerId="ADAL" clId="{E8876DC0-5D29-4452-87AD-59B2FEBBE46A}" dt="2022-06-10T09:09:42.369" v="1962" actId="207"/>
        <pc:sldMkLst>
          <pc:docMk/>
          <pc:sldMk cId="3518868644" sldId="290"/>
        </pc:sldMkLst>
        <pc:spChg chg="del mod">
          <ac:chgData name="김소희" userId="292a1162-0793-4577-a94d-2dae0dfa5995" providerId="ADAL" clId="{E8876DC0-5D29-4452-87AD-59B2FEBBE46A}" dt="2022-06-10T08:26:43.057" v="363" actId="478"/>
          <ac:spMkLst>
            <pc:docMk/>
            <pc:sldMk cId="3518868644" sldId="290"/>
            <ac:spMk id="5" creationId="{979509AF-A27F-733C-57C1-9246C7112254}"/>
          </ac:spMkLst>
        </pc:spChg>
        <pc:spChg chg="del">
          <ac:chgData name="김소희" userId="292a1162-0793-4577-a94d-2dae0dfa5995" providerId="ADAL" clId="{E8876DC0-5D29-4452-87AD-59B2FEBBE46A}" dt="2022-06-10T08:26:43.057" v="363" actId="478"/>
          <ac:spMkLst>
            <pc:docMk/>
            <pc:sldMk cId="3518868644" sldId="290"/>
            <ac:spMk id="8" creationId="{CEDE08A2-757E-81B5-65DB-41F417719CE9}"/>
          </ac:spMkLst>
        </pc:spChg>
        <pc:spChg chg="add mod">
          <ac:chgData name="김소희" userId="292a1162-0793-4577-a94d-2dae0dfa5995" providerId="ADAL" clId="{E8876DC0-5D29-4452-87AD-59B2FEBBE46A}" dt="2022-06-10T09:09:42.369" v="1962" actId="207"/>
          <ac:spMkLst>
            <pc:docMk/>
            <pc:sldMk cId="3518868644" sldId="290"/>
            <ac:spMk id="12" creationId="{B223E0BE-B372-D4B2-54A4-8EF857A00D52}"/>
          </ac:spMkLst>
        </pc:spChg>
        <pc:spChg chg="mod">
          <ac:chgData name="김소희" userId="292a1162-0793-4577-a94d-2dae0dfa5995" providerId="ADAL" clId="{E8876DC0-5D29-4452-87AD-59B2FEBBE46A}" dt="2022-06-10T08:21:33.334" v="304" actId="207"/>
          <ac:spMkLst>
            <pc:docMk/>
            <pc:sldMk cId="3518868644" sldId="290"/>
            <ac:spMk id="13" creationId="{2BD6C7AE-65C9-4874-7FF6-23F77F21CF63}"/>
          </ac:spMkLst>
        </pc:spChg>
        <pc:spChg chg="mod">
          <ac:chgData name="김소희" userId="292a1162-0793-4577-a94d-2dae0dfa5995" providerId="ADAL" clId="{E8876DC0-5D29-4452-87AD-59B2FEBBE46A}" dt="2022-06-10T08:21:42.064" v="306" actId="207"/>
          <ac:spMkLst>
            <pc:docMk/>
            <pc:sldMk cId="3518868644" sldId="290"/>
            <ac:spMk id="15" creationId="{632F3BB1-F3D9-808D-9F57-FC51868C3BD0}"/>
          </ac:spMkLst>
        </pc:spChg>
        <pc:spChg chg="mod">
          <ac:chgData name="김소희" userId="292a1162-0793-4577-a94d-2dae0dfa5995" providerId="ADAL" clId="{E8876DC0-5D29-4452-87AD-59B2FEBBE46A}" dt="2022-06-10T08:21:42.064" v="306" actId="207"/>
          <ac:spMkLst>
            <pc:docMk/>
            <pc:sldMk cId="3518868644" sldId="290"/>
            <ac:spMk id="16" creationId="{3B24E844-DA7A-1750-15D3-DD1B4073693D}"/>
          </ac:spMkLst>
        </pc:spChg>
        <pc:spChg chg="mod">
          <ac:chgData name="김소희" userId="292a1162-0793-4577-a94d-2dae0dfa5995" providerId="ADAL" clId="{E8876DC0-5D29-4452-87AD-59B2FEBBE46A}" dt="2022-06-10T08:21:51.758" v="308" actId="207"/>
          <ac:spMkLst>
            <pc:docMk/>
            <pc:sldMk cId="3518868644" sldId="290"/>
            <ac:spMk id="17" creationId="{E1ACAB9E-B6DF-247E-F10B-55670FB05882}"/>
          </ac:spMkLst>
        </pc:spChg>
        <pc:spChg chg="mod">
          <ac:chgData name="김소희" userId="292a1162-0793-4577-a94d-2dae0dfa5995" providerId="ADAL" clId="{E8876DC0-5D29-4452-87AD-59B2FEBBE46A}" dt="2022-06-10T08:21:47.774" v="307" actId="207"/>
          <ac:spMkLst>
            <pc:docMk/>
            <pc:sldMk cId="3518868644" sldId="290"/>
            <ac:spMk id="18" creationId="{45233D5A-0AD0-FC5F-B59D-178683C847E9}"/>
          </ac:spMkLst>
        </pc:spChg>
        <pc:spChg chg="mod">
          <ac:chgData name="김소희" userId="292a1162-0793-4577-a94d-2dae0dfa5995" providerId="ADAL" clId="{E8876DC0-5D29-4452-87AD-59B2FEBBE46A}" dt="2022-06-10T08:21:33.334" v="304" actId="207"/>
          <ac:spMkLst>
            <pc:docMk/>
            <pc:sldMk cId="3518868644" sldId="290"/>
            <ac:spMk id="19" creationId="{923F6C0A-3498-285C-A683-B9F4C47E39A6}"/>
          </ac:spMkLst>
        </pc:spChg>
        <pc:spChg chg="mod">
          <ac:chgData name="김소희" userId="292a1162-0793-4577-a94d-2dae0dfa5995" providerId="ADAL" clId="{E8876DC0-5D29-4452-87AD-59B2FEBBE46A}" dt="2022-06-10T08:27:48.294" v="373" actId="14100"/>
          <ac:spMkLst>
            <pc:docMk/>
            <pc:sldMk cId="3518868644" sldId="290"/>
            <ac:spMk id="21" creationId="{05614EF9-D4D4-625F-6540-0A8514C95A5A}"/>
          </ac:spMkLst>
        </pc:spChg>
        <pc:picChg chg="del">
          <ac:chgData name="김소희" userId="292a1162-0793-4577-a94d-2dae0dfa5995" providerId="ADAL" clId="{E8876DC0-5D29-4452-87AD-59B2FEBBE46A}" dt="2022-06-10T08:22:03.127" v="311" actId="478"/>
          <ac:picMkLst>
            <pc:docMk/>
            <pc:sldMk cId="3518868644" sldId="290"/>
            <ac:picMk id="1026" creationId="{E7617C3F-425E-2B8B-661C-95597678B2B8}"/>
          </ac:picMkLst>
        </pc:picChg>
        <pc:cxnChg chg="add mod">
          <ac:chgData name="김소희" userId="292a1162-0793-4577-a94d-2dae0dfa5995" providerId="ADAL" clId="{E8876DC0-5D29-4452-87AD-59B2FEBBE46A}" dt="2022-06-10T08:22:48.012" v="316" actId="208"/>
          <ac:cxnSpMkLst>
            <pc:docMk/>
            <pc:sldMk cId="3518868644" sldId="290"/>
            <ac:cxnSpMk id="14" creationId="{62D2F208-2D37-97DF-A54C-95F96875DF40}"/>
          </ac:cxnSpMkLst>
        </pc:cxnChg>
        <pc:cxnChg chg="del">
          <ac:chgData name="김소희" userId="292a1162-0793-4577-a94d-2dae0dfa5995" providerId="ADAL" clId="{E8876DC0-5D29-4452-87AD-59B2FEBBE46A}" dt="2022-06-10T08:22:03.962" v="312" actId="478"/>
          <ac:cxnSpMkLst>
            <pc:docMk/>
            <pc:sldMk cId="3518868644" sldId="290"/>
            <ac:cxnSpMk id="20" creationId="{1EF7A485-13E8-F66E-4894-130A3FD43358}"/>
          </ac:cxnSpMkLst>
        </pc:cxnChg>
      </pc:sldChg>
      <pc:sldChg chg="modSp mod modNotesTx">
        <pc:chgData name="김소희" userId="292a1162-0793-4577-a94d-2dae0dfa5995" providerId="ADAL" clId="{E8876DC0-5D29-4452-87AD-59B2FEBBE46A}" dt="2022-06-12T06:57:26.438" v="3702" actId="33524"/>
        <pc:sldMkLst>
          <pc:docMk/>
          <pc:sldMk cId="3758038972" sldId="292"/>
        </pc:sldMkLst>
        <pc:spChg chg="mod">
          <ac:chgData name="김소희" userId="292a1162-0793-4577-a94d-2dae0dfa5995" providerId="ADAL" clId="{E8876DC0-5D29-4452-87AD-59B2FEBBE46A}" dt="2022-06-10T08:21:01.321" v="301" actId="1076"/>
          <ac:spMkLst>
            <pc:docMk/>
            <pc:sldMk cId="3758038972" sldId="292"/>
            <ac:spMk id="5" creationId="{BDE98BCA-CBC0-FE9A-FED6-4A99406EEA04}"/>
          </ac:spMkLst>
        </pc:spChg>
        <pc:spChg chg="mod">
          <ac:chgData name="김소희" userId="292a1162-0793-4577-a94d-2dae0dfa5995" providerId="ADAL" clId="{E8876DC0-5D29-4452-87AD-59B2FEBBE46A}" dt="2022-06-10T08:21:07.278" v="302" actId="207"/>
          <ac:spMkLst>
            <pc:docMk/>
            <pc:sldMk cId="3758038972" sldId="292"/>
            <ac:spMk id="12" creationId="{72FBCDEC-B767-3C1F-7297-CBD9CAB898A5}"/>
          </ac:spMkLst>
        </pc:spChg>
      </pc:sldChg>
      <pc:sldChg chg="modSp mod">
        <pc:chgData name="김소희" userId="292a1162-0793-4577-a94d-2dae0dfa5995" providerId="ADAL" clId="{E8876DC0-5D29-4452-87AD-59B2FEBBE46A}" dt="2022-06-10T08:20:48.985" v="297" actId="207"/>
        <pc:sldMkLst>
          <pc:docMk/>
          <pc:sldMk cId="841701706" sldId="293"/>
        </pc:sldMkLst>
        <pc:spChg chg="mod">
          <ac:chgData name="김소희" userId="292a1162-0793-4577-a94d-2dae0dfa5995" providerId="ADAL" clId="{E8876DC0-5D29-4452-87AD-59B2FEBBE46A}" dt="2022-06-10T08:20:48.985" v="297" actId="207"/>
          <ac:spMkLst>
            <pc:docMk/>
            <pc:sldMk cId="841701706" sldId="293"/>
            <ac:spMk id="6" creationId="{2ABDD702-F1B1-E066-7BE8-0C7A70FAB33C}"/>
          </ac:spMkLst>
        </pc:spChg>
      </pc:sldChg>
      <pc:sldChg chg="modSp mod">
        <pc:chgData name="김소희" userId="292a1162-0793-4577-a94d-2dae0dfa5995" providerId="ADAL" clId="{E8876DC0-5D29-4452-87AD-59B2FEBBE46A}" dt="2022-06-10T08:20:34.389" v="295" actId="207"/>
        <pc:sldMkLst>
          <pc:docMk/>
          <pc:sldMk cId="1989796872" sldId="294"/>
        </pc:sldMkLst>
        <pc:spChg chg="mod">
          <ac:chgData name="김소희" userId="292a1162-0793-4577-a94d-2dae0dfa5995" providerId="ADAL" clId="{E8876DC0-5D29-4452-87AD-59B2FEBBE46A}" dt="2022-06-10T08:20:34.389" v="295" actId="207"/>
          <ac:spMkLst>
            <pc:docMk/>
            <pc:sldMk cId="1989796872" sldId="294"/>
            <ac:spMk id="27" creationId="{A0CD7144-9C93-7B58-E67B-C0B7B77AD088}"/>
          </ac:spMkLst>
        </pc:spChg>
        <pc:spChg chg="mod">
          <ac:chgData name="김소희" userId="292a1162-0793-4577-a94d-2dae0dfa5995" providerId="ADAL" clId="{E8876DC0-5D29-4452-87AD-59B2FEBBE46A}" dt="2022-06-10T08:19:36.017" v="285" actId="12788"/>
          <ac:spMkLst>
            <pc:docMk/>
            <pc:sldMk cId="1989796872" sldId="294"/>
            <ac:spMk id="34" creationId="{0F628EC9-89D2-503B-88E7-5879E51AE57D}"/>
          </ac:spMkLst>
        </pc:spChg>
        <pc:spChg chg="mod">
          <ac:chgData name="김소희" userId="292a1162-0793-4577-a94d-2dae0dfa5995" providerId="ADAL" clId="{E8876DC0-5D29-4452-87AD-59B2FEBBE46A}" dt="2022-06-10T08:19:55.577" v="289" actId="1076"/>
          <ac:spMkLst>
            <pc:docMk/>
            <pc:sldMk cId="1989796872" sldId="294"/>
            <ac:spMk id="35" creationId="{38AD113D-5171-95D9-AC5A-777D696A80EF}"/>
          </ac:spMkLst>
        </pc:spChg>
        <pc:picChg chg="mod">
          <ac:chgData name="김소희" userId="292a1162-0793-4577-a94d-2dae0dfa5995" providerId="ADAL" clId="{E8876DC0-5D29-4452-87AD-59B2FEBBE46A}" dt="2022-06-10T08:19:42.167" v="286" actId="208"/>
          <ac:picMkLst>
            <pc:docMk/>
            <pc:sldMk cId="1989796872" sldId="294"/>
            <ac:picMk id="4" creationId="{06A444EE-62D7-13F8-85EF-AA7437787587}"/>
          </ac:picMkLst>
        </pc:picChg>
        <pc:picChg chg="mod">
          <ac:chgData name="김소희" userId="292a1162-0793-4577-a94d-2dae0dfa5995" providerId="ADAL" clId="{E8876DC0-5D29-4452-87AD-59B2FEBBE46A}" dt="2022-06-10T08:19:52.344" v="288" actId="1076"/>
          <ac:picMkLst>
            <pc:docMk/>
            <pc:sldMk cId="1989796872" sldId="294"/>
            <ac:picMk id="8" creationId="{7BE948B8-FB71-2A5F-E802-C6CE7D91432F}"/>
          </ac:picMkLst>
        </pc:picChg>
      </pc:sldChg>
      <pc:sldChg chg="mod modShow">
        <pc:chgData name="김소희" userId="292a1162-0793-4577-a94d-2dae0dfa5995" providerId="ADAL" clId="{E8876DC0-5D29-4452-87AD-59B2FEBBE46A}" dt="2022-06-10T08:20:21.760" v="292" actId="729"/>
        <pc:sldMkLst>
          <pc:docMk/>
          <pc:sldMk cId="2047916230" sldId="295"/>
        </pc:sldMkLst>
      </pc:sldChg>
      <pc:sldChg chg="modSp mod">
        <pc:chgData name="김소희" userId="292a1162-0793-4577-a94d-2dae0dfa5995" providerId="ADAL" clId="{E8876DC0-5D29-4452-87AD-59B2FEBBE46A}" dt="2022-06-10T08:20:37.548" v="296" actId="404"/>
        <pc:sldMkLst>
          <pc:docMk/>
          <pc:sldMk cId="765622633" sldId="296"/>
        </pc:sldMkLst>
        <pc:spChg chg="mod">
          <ac:chgData name="김소희" userId="292a1162-0793-4577-a94d-2dae0dfa5995" providerId="ADAL" clId="{E8876DC0-5D29-4452-87AD-59B2FEBBE46A}" dt="2022-06-10T08:20:37.548" v="296" actId="404"/>
          <ac:spMkLst>
            <pc:docMk/>
            <pc:sldMk cId="765622633" sldId="296"/>
            <ac:spMk id="27" creationId="{573F88EB-AD41-156F-C4F8-9DB4BE7A888B}"/>
          </ac:spMkLst>
        </pc:spChg>
      </pc:sldChg>
      <pc:sldChg chg="addSp delSp modSp add mod ord modNotesTx">
        <pc:chgData name="김소희" userId="292a1162-0793-4577-a94d-2dae0dfa5995" providerId="ADAL" clId="{E8876DC0-5D29-4452-87AD-59B2FEBBE46A}" dt="2022-06-10T09:09:15.363" v="1960" actId="1076"/>
        <pc:sldMkLst>
          <pc:docMk/>
          <pc:sldMk cId="586556090" sldId="299"/>
        </pc:sldMkLst>
        <pc:spChg chg="add mod">
          <ac:chgData name="김소희" userId="292a1162-0793-4577-a94d-2dae0dfa5995" providerId="ADAL" clId="{E8876DC0-5D29-4452-87AD-59B2FEBBE46A}" dt="2022-06-10T09:09:15.363" v="1960" actId="1076"/>
          <ac:spMkLst>
            <pc:docMk/>
            <pc:sldMk cId="586556090" sldId="299"/>
            <ac:spMk id="2" creationId="{3E2B7990-CC97-DBFD-C5AD-C0ADAA457A5C}"/>
          </ac:spMkLst>
        </pc:spChg>
        <pc:spChg chg="add del mod">
          <ac:chgData name="김소희" userId="292a1162-0793-4577-a94d-2dae0dfa5995" providerId="ADAL" clId="{E8876DC0-5D29-4452-87AD-59B2FEBBE46A}" dt="2022-06-10T09:07:29.275" v="1881" actId="6549"/>
          <ac:spMkLst>
            <pc:docMk/>
            <pc:sldMk cId="586556090" sldId="299"/>
            <ac:spMk id="5" creationId="{979509AF-A27F-733C-57C1-9246C7112254}"/>
          </ac:spMkLst>
        </pc:spChg>
        <pc:spChg chg="del">
          <ac:chgData name="김소희" userId="292a1162-0793-4577-a94d-2dae0dfa5995" providerId="ADAL" clId="{E8876DC0-5D29-4452-87AD-59B2FEBBE46A}" dt="2022-06-10T08:26:06.114" v="331" actId="478"/>
          <ac:spMkLst>
            <pc:docMk/>
            <pc:sldMk cId="586556090" sldId="299"/>
            <ac:spMk id="8" creationId="{CEDE08A2-757E-81B5-65DB-41F417719CE9}"/>
          </ac:spMkLst>
        </pc:spChg>
        <pc:spChg chg="add mod">
          <ac:chgData name="김소희" userId="292a1162-0793-4577-a94d-2dae0dfa5995" providerId="ADAL" clId="{E8876DC0-5D29-4452-87AD-59B2FEBBE46A}" dt="2022-06-10T09:08:26.267" v="1935" actId="20577"/>
          <ac:spMkLst>
            <pc:docMk/>
            <pc:sldMk cId="586556090" sldId="299"/>
            <ac:spMk id="12" creationId="{20187D18-5DDD-52A3-90E1-FB07AF0F2649}"/>
          </ac:spMkLst>
        </pc:spChg>
        <pc:spChg chg="add mod">
          <ac:chgData name="김소희" userId="292a1162-0793-4577-a94d-2dae0dfa5995" providerId="ADAL" clId="{E8876DC0-5D29-4452-87AD-59B2FEBBE46A}" dt="2022-06-10T09:01:46.175" v="1543" actId="20578"/>
          <ac:spMkLst>
            <pc:docMk/>
            <pc:sldMk cId="586556090" sldId="299"/>
            <ac:spMk id="20" creationId="{BDBE1C35-6EFF-B3A9-8F78-E3DD7D3A9795}"/>
          </ac:spMkLst>
        </pc:spChg>
        <pc:picChg chg="add del mod">
          <ac:chgData name="김소희" userId="292a1162-0793-4577-a94d-2dae0dfa5995" providerId="ADAL" clId="{E8876DC0-5D29-4452-87AD-59B2FEBBE46A}" dt="2022-06-10T08:52:31.191" v="1202" actId="478"/>
          <ac:picMkLst>
            <pc:docMk/>
            <pc:sldMk cId="586556090" sldId="299"/>
            <ac:picMk id="1026" creationId="{8317B597-D927-5ACE-DA72-7F2FE746083E}"/>
          </ac:picMkLst>
        </pc:picChg>
        <pc:picChg chg="add mod">
          <ac:chgData name="김소희" userId="292a1162-0793-4577-a94d-2dae0dfa5995" providerId="ADAL" clId="{E8876DC0-5D29-4452-87AD-59B2FEBBE46A}" dt="2022-06-10T08:55:43.206" v="1253" actId="1076"/>
          <ac:picMkLst>
            <pc:docMk/>
            <pc:sldMk cId="586556090" sldId="299"/>
            <ac:picMk id="1028" creationId="{9B4BE92C-F0A3-AB57-E5D8-C60DF5596599}"/>
          </ac:picMkLst>
        </pc:picChg>
        <pc:picChg chg="add mod">
          <ac:chgData name="김소희" userId="292a1162-0793-4577-a94d-2dae0dfa5995" providerId="ADAL" clId="{E8876DC0-5D29-4452-87AD-59B2FEBBE46A}" dt="2022-06-10T08:55:43.206" v="1253" actId="1076"/>
          <ac:picMkLst>
            <pc:docMk/>
            <pc:sldMk cId="586556090" sldId="299"/>
            <ac:picMk id="1030" creationId="{15D88D23-5C7D-94CF-DDEB-8A23B2681C03}"/>
          </ac:picMkLst>
        </pc:picChg>
      </pc:sldChg>
      <pc:sldChg chg="modSp mod">
        <pc:chgData name="김소희" userId="292a1162-0793-4577-a94d-2dae0dfa5995" providerId="ADAL" clId="{E8876DC0-5D29-4452-87AD-59B2FEBBE46A}" dt="2022-06-12T06:46:35.076" v="3352" actId="207"/>
        <pc:sldMkLst>
          <pc:docMk/>
          <pc:sldMk cId="1136516372" sldId="301"/>
        </pc:sldMkLst>
        <pc:spChg chg="mod">
          <ac:chgData name="김소희" userId="292a1162-0793-4577-a94d-2dae0dfa5995" providerId="ADAL" clId="{E8876DC0-5D29-4452-87AD-59B2FEBBE46A}" dt="2022-06-12T06:46:35.076" v="3352" actId="207"/>
          <ac:spMkLst>
            <pc:docMk/>
            <pc:sldMk cId="1136516372" sldId="301"/>
            <ac:spMk id="22" creationId="{CF2D4BED-90C1-466C-903B-83E8935661BD}"/>
          </ac:spMkLst>
        </pc:spChg>
      </pc:sldChg>
      <pc:sldChg chg="addSp modSp mod">
        <pc:chgData name="김소희" userId="292a1162-0793-4577-a94d-2dae0dfa5995" providerId="ADAL" clId="{E8876DC0-5D29-4452-87AD-59B2FEBBE46A}" dt="2022-06-12T06:43:09.760" v="3304" actId="207"/>
        <pc:sldMkLst>
          <pc:docMk/>
          <pc:sldMk cId="1557850558" sldId="302"/>
        </pc:sldMkLst>
        <pc:spChg chg="mod">
          <ac:chgData name="김소희" userId="292a1162-0793-4577-a94d-2dae0dfa5995" providerId="ADAL" clId="{E8876DC0-5D29-4452-87AD-59B2FEBBE46A}" dt="2022-06-12T06:06:24.820" v="2211" actId="1076"/>
          <ac:spMkLst>
            <pc:docMk/>
            <pc:sldMk cId="1557850558" sldId="302"/>
            <ac:spMk id="10" creationId="{E51DBA98-3A02-BC02-AF4B-0324AB36A3B6}"/>
          </ac:spMkLst>
        </pc:spChg>
        <pc:spChg chg="mod">
          <ac:chgData name="김소희" userId="292a1162-0793-4577-a94d-2dae0dfa5995" providerId="ADAL" clId="{E8876DC0-5D29-4452-87AD-59B2FEBBE46A}" dt="2022-06-12T06:17:59.993" v="2411" actId="113"/>
          <ac:spMkLst>
            <pc:docMk/>
            <pc:sldMk cId="1557850558" sldId="302"/>
            <ac:spMk id="12" creationId="{B223E0BE-B372-D4B2-54A4-8EF857A00D52}"/>
          </ac:spMkLst>
        </pc:spChg>
        <pc:spChg chg="mod">
          <ac:chgData name="김소희" userId="292a1162-0793-4577-a94d-2dae0dfa5995" providerId="ADAL" clId="{E8876DC0-5D29-4452-87AD-59B2FEBBE46A}" dt="2022-06-12T06:43:09.760" v="3304" actId="207"/>
          <ac:spMkLst>
            <pc:docMk/>
            <pc:sldMk cId="1557850558" sldId="302"/>
            <ac:spMk id="25" creationId="{AB285AC1-2860-B33A-E3C0-C1FF18A15EAD}"/>
          </ac:spMkLst>
        </pc:spChg>
        <pc:cxnChg chg="mod">
          <ac:chgData name="김소희" userId="292a1162-0793-4577-a94d-2dae0dfa5995" providerId="ADAL" clId="{E8876DC0-5D29-4452-87AD-59B2FEBBE46A}" dt="2022-06-12T06:05:53.694" v="2203" actId="14100"/>
          <ac:cxnSpMkLst>
            <pc:docMk/>
            <pc:sldMk cId="1557850558" sldId="302"/>
            <ac:cxnSpMk id="20" creationId="{E33F29A9-F7A9-2E9D-9693-F25E0510CAA0}"/>
          </ac:cxnSpMkLst>
        </pc:cxnChg>
        <pc:cxnChg chg="add mod">
          <ac:chgData name="김소희" userId="292a1162-0793-4577-a94d-2dae0dfa5995" providerId="ADAL" clId="{E8876DC0-5D29-4452-87AD-59B2FEBBE46A}" dt="2022-06-12T06:06:05.215" v="2204" actId="14100"/>
          <ac:cxnSpMkLst>
            <pc:docMk/>
            <pc:sldMk cId="1557850558" sldId="302"/>
            <ac:cxnSpMk id="22" creationId="{677C56B1-3A8F-8126-DF24-423DB24A7A7D}"/>
          </ac:cxnSpMkLst>
        </pc:cxnChg>
      </pc:sldChg>
      <pc:sldChg chg="addSp delSp modSp mod modAnim modNotesTx">
        <pc:chgData name="김소희" userId="292a1162-0793-4577-a94d-2dae0dfa5995" providerId="ADAL" clId="{E8876DC0-5D29-4452-87AD-59B2FEBBE46A}" dt="2022-06-12T06:44:05.480" v="3312" actId="208"/>
        <pc:sldMkLst>
          <pc:docMk/>
          <pc:sldMk cId="3915069891" sldId="303"/>
        </pc:sldMkLst>
        <pc:spChg chg="del">
          <ac:chgData name="김소희" userId="292a1162-0793-4577-a94d-2dae0dfa5995" providerId="ADAL" clId="{E8876DC0-5D29-4452-87AD-59B2FEBBE46A}" dt="2022-06-12T06:10:09.277" v="2273" actId="478"/>
          <ac:spMkLst>
            <pc:docMk/>
            <pc:sldMk cId="3915069891" sldId="303"/>
            <ac:spMk id="12" creationId="{B223E0BE-B372-D4B2-54A4-8EF857A00D52}"/>
          </ac:spMkLst>
        </pc:spChg>
        <pc:spChg chg="add mod">
          <ac:chgData name="김소희" userId="292a1162-0793-4577-a94d-2dae0dfa5995" providerId="ADAL" clId="{E8876DC0-5D29-4452-87AD-59B2FEBBE46A}" dt="2022-06-12T06:17:52.500" v="2406" actId="113"/>
          <ac:spMkLst>
            <pc:docMk/>
            <pc:sldMk cId="3915069891" sldId="303"/>
            <ac:spMk id="22" creationId="{64DF2F11-E76A-6594-3816-C7767048AE7F}"/>
          </ac:spMkLst>
        </pc:spChg>
        <pc:spChg chg="add mod">
          <ac:chgData name="김소희" userId="292a1162-0793-4577-a94d-2dae0dfa5995" providerId="ADAL" clId="{E8876DC0-5D29-4452-87AD-59B2FEBBE46A}" dt="2022-06-12T06:43:24.654" v="3307" actId="207"/>
          <ac:spMkLst>
            <pc:docMk/>
            <pc:sldMk cId="3915069891" sldId="303"/>
            <ac:spMk id="23" creationId="{412FFB68-1EB3-55DE-66E6-4AB02DB02FEB}"/>
          </ac:spMkLst>
        </pc:spChg>
        <pc:spChg chg="del mod">
          <ac:chgData name="김소희" userId="292a1162-0793-4577-a94d-2dae0dfa5995" providerId="ADAL" clId="{E8876DC0-5D29-4452-87AD-59B2FEBBE46A}" dt="2022-06-12T06:34:29.552" v="2840" actId="478"/>
          <ac:spMkLst>
            <pc:docMk/>
            <pc:sldMk cId="3915069891" sldId="303"/>
            <ac:spMk id="24" creationId="{5DE7CC67-A7D7-399A-790A-12F4692E4962}"/>
          </ac:spMkLst>
        </pc:spChg>
        <pc:spChg chg="add mod ord">
          <ac:chgData name="김소희" userId="292a1162-0793-4577-a94d-2dae0dfa5995" providerId="ADAL" clId="{E8876DC0-5D29-4452-87AD-59B2FEBBE46A}" dt="2022-06-12T06:43:26.955" v="3308" actId="207"/>
          <ac:spMkLst>
            <pc:docMk/>
            <pc:sldMk cId="3915069891" sldId="303"/>
            <ac:spMk id="25" creationId="{E6803CB6-96DE-C6AA-7C00-AB0820A2D259}"/>
          </ac:spMkLst>
        </pc:spChg>
        <pc:spChg chg="add mod">
          <ac:chgData name="김소희" userId="292a1162-0793-4577-a94d-2dae0dfa5995" providerId="ADAL" clId="{E8876DC0-5D29-4452-87AD-59B2FEBBE46A}" dt="2022-06-12T06:24:04.332" v="2498" actId="1076"/>
          <ac:spMkLst>
            <pc:docMk/>
            <pc:sldMk cId="3915069891" sldId="303"/>
            <ac:spMk id="27" creationId="{A1D192DF-B14C-B80E-FDE6-C46C7E49E4FD}"/>
          </ac:spMkLst>
        </pc:spChg>
        <pc:spChg chg="add del mod">
          <ac:chgData name="김소희" userId="292a1162-0793-4577-a94d-2dae0dfa5995" providerId="ADAL" clId="{E8876DC0-5D29-4452-87AD-59B2FEBBE46A}" dt="2022-06-12T06:20:05.832" v="2437"/>
          <ac:spMkLst>
            <pc:docMk/>
            <pc:sldMk cId="3915069891" sldId="303"/>
            <ac:spMk id="29" creationId="{50393BC3-352E-AA32-00FE-15CDC65FA2C4}"/>
          </ac:spMkLst>
        </pc:spChg>
        <pc:spChg chg="add mod">
          <ac:chgData name="김소희" userId="292a1162-0793-4577-a94d-2dae0dfa5995" providerId="ADAL" clId="{E8876DC0-5D29-4452-87AD-59B2FEBBE46A}" dt="2022-06-12T06:24:56.906" v="2522" actId="1038"/>
          <ac:spMkLst>
            <pc:docMk/>
            <pc:sldMk cId="3915069891" sldId="303"/>
            <ac:spMk id="30" creationId="{0AFB058C-512B-9A0F-7332-15F94AE53327}"/>
          </ac:spMkLst>
        </pc:spChg>
        <pc:spChg chg="add mod">
          <ac:chgData name="김소희" userId="292a1162-0793-4577-a94d-2dae0dfa5995" providerId="ADAL" clId="{E8876DC0-5D29-4452-87AD-59B2FEBBE46A}" dt="2022-06-12T06:22:03.873" v="2477" actId="1076"/>
          <ac:spMkLst>
            <pc:docMk/>
            <pc:sldMk cId="3915069891" sldId="303"/>
            <ac:spMk id="31" creationId="{9B925D37-1752-DDF8-CD6C-BFF3F9A60B4B}"/>
          </ac:spMkLst>
        </pc:spChg>
        <pc:spChg chg="add mod">
          <ac:chgData name="김소희" userId="292a1162-0793-4577-a94d-2dae0dfa5995" providerId="ADAL" clId="{E8876DC0-5D29-4452-87AD-59B2FEBBE46A}" dt="2022-06-12T06:22:11.487" v="2479" actId="1076"/>
          <ac:spMkLst>
            <pc:docMk/>
            <pc:sldMk cId="3915069891" sldId="303"/>
            <ac:spMk id="32" creationId="{07832F60-9943-56C4-8B06-B56E99383453}"/>
          </ac:spMkLst>
        </pc:spChg>
        <pc:spChg chg="add mod">
          <ac:chgData name="김소희" userId="292a1162-0793-4577-a94d-2dae0dfa5995" providerId="ADAL" clId="{E8876DC0-5D29-4452-87AD-59B2FEBBE46A}" dt="2022-06-12T06:23:53.800" v="2497" actId="1037"/>
          <ac:spMkLst>
            <pc:docMk/>
            <pc:sldMk cId="3915069891" sldId="303"/>
            <ac:spMk id="33" creationId="{14DD627B-AAD6-B1BC-1B5B-EDF5627EA828}"/>
          </ac:spMkLst>
        </pc:spChg>
        <pc:spChg chg="add mod">
          <ac:chgData name="김소희" userId="292a1162-0793-4577-a94d-2dae0dfa5995" providerId="ADAL" clId="{E8876DC0-5D29-4452-87AD-59B2FEBBE46A}" dt="2022-06-12T06:23:43.886" v="2495" actId="1037"/>
          <ac:spMkLst>
            <pc:docMk/>
            <pc:sldMk cId="3915069891" sldId="303"/>
            <ac:spMk id="34" creationId="{5B13B9A6-AAB3-4C21-C6AA-AC1661E6A3AA}"/>
          </ac:spMkLst>
        </pc:spChg>
        <pc:spChg chg="add mod">
          <ac:chgData name="김소희" userId="292a1162-0793-4577-a94d-2dae0dfa5995" providerId="ADAL" clId="{E8876DC0-5D29-4452-87AD-59B2FEBBE46A}" dt="2022-06-12T06:31:06.496" v="2770" actId="207"/>
          <ac:spMkLst>
            <pc:docMk/>
            <pc:sldMk cId="3915069891" sldId="303"/>
            <ac:spMk id="35" creationId="{7B3155DA-A580-C6C0-5702-31E9B03C40FA}"/>
          </ac:spMkLst>
        </pc:spChg>
        <pc:spChg chg="add del">
          <ac:chgData name="김소희" userId="292a1162-0793-4577-a94d-2dae0dfa5995" providerId="ADAL" clId="{E8876DC0-5D29-4452-87AD-59B2FEBBE46A}" dt="2022-06-12T06:32:39.754" v="2797" actId="478"/>
          <ac:spMkLst>
            <pc:docMk/>
            <pc:sldMk cId="3915069891" sldId="303"/>
            <ac:spMk id="44" creationId="{41EC25F9-DC6D-A464-B40A-3900462A3E5F}"/>
          </ac:spMkLst>
        </pc:spChg>
        <pc:spChg chg="add del">
          <ac:chgData name="김소희" userId="292a1162-0793-4577-a94d-2dae0dfa5995" providerId="ADAL" clId="{E8876DC0-5D29-4452-87AD-59B2FEBBE46A}" dt="2022-06-12T06:32:46.515" v="2799" actId="478"/>
          <ac:spMkLst>
            <pc:docMk/>
            <pc:sldMk cId="3915069891" sldId="303"/>
            <ac:spMk id="45" creationId="{B6B78659-A066-8FB0-1390-926D5B4DCF23}"/>
          </ac:spMkLst>
        </pc:spChg>
        <pc:spChg chg="add mod">
          <ac:chgData name="김소희" userId="292a1162-0793-4577-a94d-2dae0dfa5995" providerId="ADAL" clId="{E8876DC0-5D29-4452-87AD-59B2FEBBE46A}" dt="2022-06-12T06:44:05.480" v="3312" actId="208"/>
          <ac:spMkLst>
            <pc:docMk/>
            <pc:sldMk cId="3915069891" sldId="303"/>
            <ac:spMk id="46" creationId="{D5EB4D13-06F7-422A-AE5C-1C303097ACA9}"/>
          </ac:spMkLst>
        </pc:spChg>
        <pc:picChg chg="mod modCrop">
          <ac:chgData name="김소희" userId="292a1162-0793-4577-a94d-2dae0dfa5995" providerId="ADAL" clId="{E8876DC0-5D29-4452-87AD-59B2FEBBE46A}" dt="2022-06-12T06:33:36.100" v="2825" actId="34135"/>
          <ac:picMkLst>
            <pc:docMk/>
            <pc:sldMk cId="3915069891" sldId="303"/>
            <ac:picMk id="3" creationId="{56CC4C07-584A-2AAA-77ED-1CE2641671CE}"/>
          </ac:picMkLst>
        </pc:picChg>
        <pc:picChg chg="add mod modCrop">
          <ac:chgData name="김소희" userId="292a1162-0793-4577-a94d-2dae0dfa5995" providerId="ADAL" clId="{E8876DC0-5D29-4452-87AD-59B2FEBBE46A}" dt="2022-06-12T06:14:12.754" v="2349" actId="34135"/>
          <ac:picMkLst>
            <pc:docMk/>
            <pc:sldMk cId="3915069891" sldId="303"/>
            <ac:picMk id="20" creationId="{38B9FE2F-ADB5-C782-AE97-A32B6A31B3D4}"/>
          </ac:picMkLst>
        </pc:picChg>
        <pc:picChg chg="add del mod">
          <ac:chgData name="김소희" userId="292a1162-0793-4577-a94d-2dae0dfa5995" providerId="ADAL" clId="{E8876DC0-5D29-4452-87AD-59B2FEBBE46A}" dt="2022-06-12T06:20:05.832" v="2437"/>
          <ac:picMkLst>
            <pc:docMk/>
            <pc:sldMk cId="3915069891" sldId="303"/>
            <ac:picMk id="28" creationId="{F264F6AB-F2F6-8814-153D-A4F726FBFE98}"/>
          </ac:picMkLst>
        </pc:picChg>
        <pc:cxnChg chg="add mod">
          <ac:chgData name="김소희" userId="292a1162-0793-4577-a94d-2dae0dfa5995" providerId="ADAL" clId="{E8876DC0-5D29-4452-87AD-59B2FEBBE46A}" dt="2022-06-12T06:12:17.329" v="2313" actId="12788"/>
          <ac:cxnSpMkLst>
            <pc:docMk/>
            <pc:sldMk cId="3915069891" sldId="303"/>
            <ac:cxnSpMk id="26" creationId="{5A9B71F2-00D2-076D-C94D-34E4E5338775}"/>
          </ac:cxnSpMkLst>
        </pc:cxnChg>
        <pc:cxnChg chg="add mod">
          <ac:chgData name="김소희" userId="292a1162-0793-4577-a94d-2dae0dfa5995" providerId="ADAL" clId="{E8876DC0-5D29-4452-87AD-59B2FEBBE46A}" dt="2022-06-12T06:30:45.806" v="2765" actId="1076"/>
          <ac:cxnSpMkLst>
            <pc:docMk/>
            <pc:sldMk cId="3915069891" sldId="303"/>
            <ac:cxnSpMk id="36" creationId="{70FC5C52-0DCC-D770-231C-13F6B859D3D1}"/>
          </ac:cxnSpMkLst>
        </pc:cxnChg>
        <pc:cxnChg chg="add del mod">
          <ac:chgData name="김소희" userId="292a1162-0793-4577-a94d-2dae0dfa5995" providerId="ADAL" clId="{E8876DC0-5D29-4452-87AD-59B2FEBBE46A}" dt="2022-06-12T06:33:17.360" v="2808" actId="478"/>
          <ac:cxnSpMkLst>
            <pc:docMk/>
            <pc:sldMk cId="3915069891" sldId="303"/>
            <ac:cxnSpMk id="37" creationId="{4DCE55E7-81F3-20EB-FF0C-842641A0013B}"/>
          </ac:cxnSpMkLst>
        </pc:cxnChg>
        <pc:cxnChg chg="add del mod">
          <ac:chgData name="김소희" userId="292a1162-0793-4577-a94d-2dae0dfa5995" providerId="ADAL" clId="{E8876DC0-5D29-4452-87AD-59B2FEBBE46A}" dt="2022-06-12T06:32:32.264" v="2795" actId="478"/>
          <ac:cxnSpMkLst>
            <pc:docMk/>
            <pc:sldMk cId="3915069891" sldId="303"/>
            <ac:cxnSpMk id="41" creationId="{5C45A683-2384-27AF-D246-EB65543313DF}"/>
          </ac:cxnSpMkLst>
        </pc:cxnChg>
      </pc:sldChg>
      <pc:sldChg chg="addSp delSp modSp add del mod ord modNotesTx">
        <pc:chgData name="김소희" userId="292a1162-0793-4577-a94d-2dae0dfa5995" providerId="ADAL" clId="{E8876DC0-5D29-4452-87AD-59B2FEBBE46A}" dt="2022-06-12T06:16:26.372" v="2379" actId="2696"/>
        <pc:sldMkLst>
          <pc:docMk/>
          <pc:sldMk cId="1458642914" sldId="304"/>
        </pc:sldMkLst>
        <pc:spChg chg="mod">
          <ac:chgData name="김소희" userId="292a1162-0793-4577-a94d-2dae0dfa5995" providerId="ADAL" clId="{E8876DC0-5D29-4452-87AD-59B2FEBBE46A}" dt="2022-06-12T06:05:08.890" v="2188" actId="14100"/>
          <ac:spMkLst>
            <pc:docMk/>
            <pc:sldMk cId="1458642914" sldId="304"/>
            <ac:spMk id="12" creationId="{B223E0BE-B372-D4B2-54A4-8EF857A00D52}"/>
          </ac:spMkLst>
        </pc:spChg>
        <pc:spChg chg="add del mod">
          <ac:chgData name="김소희" userId="292a1162-0793-4577-a94d-2dae0dfa5995" providerId="ADAL" clId="{E8876DC0-5D29-4452-87AD-59B2FEBBE46A}" dt="2022-06-12T06:07:36.339" v="2236" actId="1076"/>
          <ac:spMkLst>
            <pc:docMk/>
            <pc:sldMk cId="1458642914" sldId="304"/>
            <ac:spMk id="20" creationId="{D1FB5D72-523C-25CB-DC21-A3E4289D793F}"/>
          </ac:spMkLst>
        </pc:spChg>
        <pc:spChg chg="add mod">
          <ac:chgData name="김소희" userId="292a1162-0793-4577-a94d-2dae0dfa5995" providerId="ADAL" clId="{E8876DC0-5D29-4452-87AD-59B2FEBBE46A}" dt="2022-06-12T06:07:32.813" v="2235" actId="20577"/>
          <ac:spMkLst>
            <pc:docMk/>
            <pc:sldMk cId="1458642914" sldId="304"/>
            <ac:spMk id="22" creationId="{BF78C2A1-471F-7769-FBE3-C70D0D8B5E88}"/>
          </ac:spMkLst>
        </pc:spChg>
        <pc:picChg chg="mod">
          <ac:chgData name="김소희" userId="292a1162-0793-4577-a94d-2dae0dfa5995" providerId="ADAL" clId="{E8876DC0-5D29-4452-87AD-59B2FEBBE46A}" dt="2022-06-12T06:08:42.069" v="2248" actId="14100"/>
          <ac:picMkLst>
            <pc:docMk/>
            <pc:sldMk cId="1458642914" sldId="304"/>
            <ac:picMk id="3" creationId="{DE15847B-DD6B-E160-4AFE-EBF62A5FEB9B}"/>
          </ac:picMkLst>
        </pc:picChg>
      </pc:sldChg>
      <pc:sldChg chg="addSp modSp mod modNotesTx">
        <pc:chgData name="김소희" userId="292a1162-0793-4577-a94d-2dae0dfa5995" providerId="ADAL" clId="{E8876DC0-5D29-4452-87AD-59B2FEBBE46A}" dt="2022-06-12T06:56:22.991" v="3674" actId="400"/>
        <pc:sldMkLst>
          <pc:docMk/>
          <pc:sldMk cId="2138396189" sldId="305"/>
        </pc:sldMkLst>
        <pc:spChg chg="add mod">
          <ac:chgData name="김소희" userId="292a1162-0793-4577-a94d-2dae0dfa5995" providerId="ADAL" clId="{E8876DC0-5D29-4452-87AD-59B2FEBBE46A}" dt="2022-06-12T06:54:05.366" v="3617" actId="1076"/>
          <ac:spMkLst>
            <pc:docMk/>
            <pc:sldMk cId="2138396189" sldId="305"/>
            <ac:spMk id="20" creationId="{CB49399C-A82B-FA31-F84B-27442A2B68D5}"/>
          </ac:spMkLst>
        </pc:spChg>
        <pc:spChg chg="add mod">
          <ac:chgData name="김소희" userId="292a1162-0793-4577-a94d-2dae0dfa5995" providerId="ADAL" clId="{E8876DC0-5D29-4452-87AD-59B2FEBBE46A}" dt="2022-06-12T06:55:56.788" v="3672"/>
          <ac:spMkLst>
            <pc:docMk/>
            <pc:sldMk cId="2138396189" sldId="305"/>
            <ac:spMk id="22" creationId="{154D7875-7350-B90C-3A92-9B7CDEFD1371}"/>
          </ac:spMkLst>
        </pc:spChg>
        <pc:picChg chg="mod">
          <ac:chgData name="김소희" userId="292a1162-0793-4577-a94d-2dae0dfa5995" providerId="ADAL" clId="{E8876DC0-5D29-4452-87AD-59B2FEBBE46A}" dt="2022-06-12T06:37:53.306" v="3049" actId="1076"/>
          <ac:picMkLst>
            <pc:docMk/>
            <pc:sldMk cId="2138396189" sldId="305"/>
            <ac:picMk id="4" creationId="{C0D1E2F3-32B7-1BF8-35E4-67DDAE9DCC13}"/>
          </ac:picMkLst>
        </pc:picChg>
      </pc:sldChg>
      <pc:sldChg chg="modSp mod">
        <pc:chgData name="김소희" userId="292a1162-0793-4577-a94d-2dae0dfa5995" providerId="ADAL" clId="{E8876DC0-5D29-4452-87AD-59B2FEBBE46A}" dt="2022-06-12T06:17:56.150" v="2409" actId="113"/>
        <pc:sldMkLst>
          <pc:docMk/>
          <pc:sldMk cId="2467496642" sldId="307"/>
        </pc:sldMkLst>
        <pc:spChg chg="mod">
          <ac:chgData name="김소희" userId="292a1162-0793-4577-a94d-2dae0dfa5995" providerId="ADAL" clId="{E8876DC0-5D29-4452-87AD-59B2FEBBE46A}" dt="2022-06-12T06:17:56.150" v="2409" actId="113"/>
          <ac:spMkLst>
            <pc:docMk/>
            <pc:sldMk cId="2467496642" sldId="307"/>
            <ac:spMk id="12" creationId="{B223E0BE-B372-D4B2-54A4-8EF857A00D52}"/>
          </ac:spMkLst>
        </pc:spChg>
        <pc:spChg chg="mod">
          <ac:chgData name="김소희" userId="292a1162-0793-4577-a94d-2dae0dfa5995" providerId="ADAL" clId="{E8876DC0-5D29-4452-87AD-59B2FEBBE46A}" dt="2022-06-12T06:06:45.546" v="2213" actId="12789"/>
          <ac:spMkLst>
            <pc:docMk/>
            <pc:sldMk cId="2467496642" sldId="307"/>
            <ac:spMk id="24" creationId="{29200693-F057-4B97-0C00-3BD4C7638DC0}"/>
          </ac:spMkLst>
        </pc:spChg>
        <pc:cxnChg chg="mod">
          <ac:chgData name="김소희" userId="292a1162-0793-4577-a94d-2dae0dfa5995" providerId="ADAL" clId="{E8876DC0-5D29-4452-87AD-59B2FEBBE46A}" dt="2022-06-12T06:06:54.860" v="2214" actId="408"/>
          <ac:cxnSpMkLst>
            <pc:docMk/>
            <pc:sldMk cId="2467496642" sldId="307"/>
            <ac:cxnSpMk id="25" creationId="{DE332971-AE51-F650-2F5C-67EFBAAB15A2}"/>
          </ac:cxnSpMkLst>
        </pc:cxnChg>
      </pc:sldChg>
      <pc:sldChg chg="addSp modSp mod modNotesTx">
        <pc:chgData name="김소희" userId="292a1162-0793-4577-a94d-2dae0dfa5995" providerId="ADAL" clId="{E8876DC0-5D29-4452-87AD-59B2FEBBE46A}" dt="2022-06-12T06:43:18.646" v="3306" actId="207"/>
        <pc:sldMkLst>
          <pc:docMk/>
          <pc:sldMk cId="2955800964" sldId="308"/>
        </pc:sldMkLst>
        <pc:spChg chg="mod">
          <ac:chgData name="김소희" userId="292a1162-0793-4577-a94d-2dae0dfa5995" providerId="ADAL" clId="{E8876DC0-5D29-4452-87AD-59B2FEBBE46A}" dt="2022-06-12T06:17:58.110" v="2410" actId="113"/>
          <ac:spMkLst>
            <pc:docMk/>
            <pc:sldMk cId="2955800964" sldId="308"/>
            <ac:spMk id="12" creationId="{B223E0BE-B372-D4B2-54A4-8EF857A00D52}"/>
          </ac:spMkLst>
        </pc:spChg>
        <pc:spChg chg="mod">
          <ac:chgData name="김소희" userId="292a1162-0793-4577-a94d-2dae0dfa5995" providerId="ADAL" clId="{E8876DC0-5D29-4452-87AD-59B2FEBBE46A}" dt="2022-06-12T06:43:17.418" v="3305" actId="207"/>
          <ac:spMkLst>
            <pc:docMk/>
            <pc:sldMk cId="2955800964" sldId="308"/>
            <ac:spMk id="24" creationId="{BE7C06C4-6F0C-026A-3A1C-70BDEC5A93FE}"/>
          </ac:spMkLst>
        </pc:spChg>
        <pc:spChg chg="mod">
          <ac:chgData name="김소희" userId="292a1162-0793-4577-a94d-2dae0dfa5995" providerId="ADAL" clId="{E8876DC0-5D29-4452-87AD-59B2FEBBE46A}" dt="2022-06-12T06:43:18.646" v="3306" actId="207"/>
          <ac:spMkLst>
            <pc:docMk/>
            <pc:sldMk cId="2955800964" sldId="308"/>
            <ac:spMk id="27" creationId="{EF38C6E9-C94C-24FE-EAA2-3B00454C5C1C}"/>
          </ac:spMkLst>
        </pc:spChg>
        <pc:spChg chg="mod">
          <ac:chgData name="김소희" userId="292a1162-0793-4577-a94d-2dae0dfa5995" providerId="ADAL" clId="{E8876DC0-5D29-4452-87AD-59B2FEBBE46A}" dt="2022-06-12T05:51:49.993" v="1967" actId="1076"/>
          <ac:spMkLst>
            <pc:docMk/>
            <pc:sldMk cId="2955800964" sldId="308"/>
            <ac:spMk id="28" creationId="{C6EE7B38-BB14-ABE7-CDB7-AFA989B968B9}"/>
          </ac:spMkLst>
        </pc:spChg>
        <pc:cxnChg chg="add mod">
          <ac:chgData name="김소희" userId="292a1162-0793-4577-a94d-2dae0dfa5995" providerId="ADAL" clId="{E8876DC0-5D29-4452-87AD-59B2FEBBE46A}" dt="2022-06-12T05:51:54.860" v="1968" actId="14100"/>
          <ac:cxnSpMkLst>
            <pc:docMk/>
            <pc:sldMk cId="2955800964" sldId="308"/>
            <ac:cxnSpMk id="32" creationId="{FF3F5458-3761-05E9-272C-C16BFE0D169B}"/>
          </ac:cxnSpMkLst>
        </pc:cxnChg>
      </pc:sldChg>
      <pc:sldChg chg="modSp add mod">
        <pc:chgData name="김소희" userId="292a1162-0793-4577-a94d-2dae0dfa5995" providerId="ADAL" clId="{E8876DC0-5D29-4452-87AD-59B2FEBBE46A}" dt="2022-06-12T06:56:39.486" v="3701" actId="20577"/>
        <pc:sldMkLst>
          <pc:docMk/>
          <pc:sldMk cId="2015823138" sldId="310"/>
        </pc:sldMkLst>
        <pc:spChg chg="mod">
          <ac:chgData name="김소희" userId="292a1162-0793-4577-a94d-2dae0dfa5995" providerId="ADAL" clId="{E8876DC0-5D29-4452-87AD-59B2FEBBE46A}" dt="2022-06-12T06:56:39.486" v="3701" actId="20577"/>
          <ac:spMkLst>
            <pc:docMk/>
            <pc:sldMk cId="2015823138" sldId="310"/>
            <ac:spMk id="21" creationId="{05614EF9-D4D4-625F-6540-0A8514C95A5A}"/>
          </ac:spMkLst>
        </pc:spChg>
      </pc:sldChg>
      <pc:sldMasterChg chg="addSp delSp modSp mod delSldLayout modSldLayout">
        <pc:chgData name="김소희" userId="292a1162-0793-4577-a94d-2dae0dfa5995" providerId="ADAL" clId="{E8876DC0-5D29-4452-87AD-59B2FEBBE46A}" dt="2022-06-10T08:17:53.208" v="267" actId="404"/>
        <pc:sldMasterMkLst>
          <pc:docMk/>
          <pc:sldMasterMk cId="725991489" sldId="2147483648"/>
        </pc:sldMasterMkLst>
        <pc:spChg chg="del mod">
          <ac:chgData name="김소희" userId="292a1162-0793-4577-a94d-2dae0dfa5995" providerId="ADAL" clId="{E8876DC0-5D29-4452-87AD-59B2FEBBE46A}" dt="2022-06-10T08:12:31.132" v="201" actId="478"/>
          <ac:spMkLst>
            <pc:docMk/>
            <pc:sldMasterMk cId="725991489" sldId="2147483648"/>
            <ac:spMk id="6" creationId="{13BEE99D-6154-4D60-B4F0-C390F9470724}"/>
          </ac:spMkLst>
        </pc:spChg>
        <pc:spChg chg="add del mod">
          <ac:chgData name="김소희" userId="292a1162-0793-4577-a94d-2dae0dfa5995" providerId="ADAL" clId="{E8876DC0-5D29-4452-87AD-59B2FEBBE46A}" dt="2022-06-10T08:14:13.294" v="229" actId="21"/>
          <ac:spMkLst>
            <pc:docMk/>
            <pc:sldMasterMk cId="725991489" sldId="2147483648"/>
            <ac:spMk id="7" creationId="{0BBAD51A-97FE-9025-DBF9-9428ED363196}"/>
          </ac:spMkLst>
        </pc:spChg>
        <pc:sldLayoutChg chg="delSp mod">
          <pc:chgData name="김소희" userId="292a1162-0793-4577-a94d-2dae0dfa5995" providerId="ADAL" clId="{E8876DC0-5D29-4452-87AD-59B2FEBBE46A}" dt="2022-06-10T08:12:35.447" v="202" actId="478"/>
          <pc:sldLayoutMkLst>
            <pc:docMk/>
            <pc:sldMasterMk cId="725991489" sldId="2147483648"/>
            <pc:sldLayoutMk cId="1423881389" sldId="2147483649"/>
          </pc:sldLayoutMkLst>
          <pc:spChg chg="del">
            <ac:chgData name="김소희" userId="292a1162-0793-4577-a94d-2dae0dfa5995" providerId="ADAL" clId="{E8876DC0-5D29-4452-87AD-59B2FEBBE46A}" dt="2022-06-10T08:12:35.447" v="202" actId="478"/>
            <ac:spMkLst>
              <pc:docMk/>
              <pc:sldMasterMk cId="725991489" sldId="2147483648"/>
              <pc:sldLayoutMk cId="1423881389" sldId="2147483649"/>
              <ac:spMk id="6" creationId="{A7AE14C6-0595-4D62-BC2A-44C003914000}"/>
            </ac:spMkLst>
          </pc:spChg>
        </pc:sldLayoutChg>
        <pc:sldLayoutChg chg="addSp delSp modSp mod">
          <pc:chgData name="김소희" userId="292a1162-0793-4577-a94d-2dae0dfa5995" providerId="ADAL" clId="{E8876DC0-5D29-4452-87AD-59B2FEBBE46A}" dt="2022-06-10T08:17:49.812" v="266" actId="404"/>
          <pc:sldLayoutMkLst>
            <pc:docMk/>
            <pc:sldMasterMk cId="725991489" sldId="2147483648"/>
            <pc:sldLayoutMk cId="2478953620" sldId="2147483650"/>
          </pc:sldLayoutMkLst>
          <pc:spChg chg="mod">
            <ac:chgData name="김소희" userId="292a1162-0793-4577-a94d-2dae0dfa5995" providerId="ADAL" clId="{E8876DC0-5D29-4452-87AD-59B2FEBBE46A}" dt="2022-06-10T08:12:27.904" v="200" actId="1076"/>
            <ac:spMkLst>
              <pc:docMk/>
              <pc:sldMasterMk cId="725991489" sldId="2147483648"/>
              <pc:sldLayoutMk cId="2478953620" sldId="2147483650"/>
              <ac:spMk id="3" creationId="{3C1874E1-1D87-4BA8-9BBD-149CA9438BBC}"/>
            </ac:spMkLst>
          </pc:spChg>
          <pc:spChg chg="del mod">
            <ac:chgData name="김소희" userId="292a1162-0793-4577-a94d-2dae0dfa5995" providerId="ADAL" clId="{E8876DC0-5D29-4452-87AD-59B2FEBBE46A}" dt="2022-06-10T08:13:12.651" v="214" actId="478"/>
            <ac:spMkLst>
              <pc:docMk/>
              <pc:sldMasterMk cId="725991489" sldId="2147483648"/>
              <pc:sldLayoutMk cId="2478953620" sldId="2147483650"/>
              <ac:spMk id="6" creationId="{F5FAF5E2-808A-44D1-A03C-E773F097B95C}"/>
            </ac:spMkLst>
          </pc:spChg>
          <pc:spChg chg="add mod">
            <ac:chgData name="김소희" userId="292a1162-0793-4577-a94d-2dae0dfa5995" providerId="ADAL" clId="{E8876DC0-5D29-4452-87AD-59B2FEBBE46A}" dt="2022-06-10T08:17:49.812" v="266" actId="404"/>
            <ac:spMkLst>
              <pc:docMk/>
              <pc:sldMasterMk cId="725991489" sldId="2147483648"/>
              <pc:sldLayoutMk cId="2478953620" sldId="2147483650"/>
              <ac:spMk id="7" creationId="{EB6B5E37-6BE7-6977-EDD1-A0FA3321DF9C}"/>
            </ac:spMkLst>
          </pc:spChg>
        </pc:sldLayoutChg>
        <pc:sldLayoutChg chg="del">
          <pc:chgData name="김소희" userId="292a1162-0793-4577-a94d-2dae0dfa5995" providerId="ADAL" clId="{E8876DC0-5D29-4452-87AD-59B2FEBBE46A}" dt="2022-06-10T08:12:12.327" v="191" actId="2696"/>
          <pc:sldLayoutMkLst>
            <pc:docMk/>
            <pc:sldMasterMk cId="725991489" sldId="2147483648"/>
            <pc:sldLayoutMk cId="884917886" sldId="2147483651"/>
          </pc:sldLayoutMkLst>
        </pc:sldLayoutChg>
        <pc:sldLayoutChg chg="del">
          <pc:chgData name="김소희" userId="292a1162-0793-4577-a94d-2dae0dfa5995" providerId="ADAL" clId="{E8876DC0-5D29-4452-87AD-59B2FEBBE46A}" dt="2022-06-10T08:12:12.833" v="192" actId="2696"/>
          <pc:sldLayoutMkLst>
            <pc:docMk/>
            <pc:sldMasterMk cId="725991489" sldId="2147483648"/>
            <pc:sldLayoutMk cId="1713324546" sldId="2147483652"/>
          </pc:sldLayoutMkLst>
        </pc:sldLayoutChg>
        <pc:sldLayoutChg chg="del">
          <pc:chgData name="김소희" userId="292a1162-0793-4577-a94d-2dae0dfa5995" providerId="ADAL" clId="{E8876DC0-5D29-4452-87AD-59B2FEBBE46A}" dt="2022-06-10T08:12:13.248" v="193" actId="2696"/>
          <pc:sldLayoutMkLst>
            <pc:docMk/>
            <pc:sldMasterMk cId="725991489" sldId="2147483648"/>
            <pc:sldLayoutMk cId="923383353" sldId="2147483653"/>
          </pc:sldLayoutMkLst>
        </pc:sldLayoutChg>
        <pc:sldLayoutChg chg="addSp delSp modSp mod">
          <pc:chgData name="김소희" userId="292a1162-0793-4577-a94d-2dae0dfa5995" providerId="ADAL" clId="{E8876DC0-5D29-4452-87AD-59B2FEBBE46A}" dt="2022-06-10T08:17:53.208" v="267" actId="404"/>
          <pc:sldLayoutMkLst>
            <pc:docMk/>
            <pc:sldMasterMk cId="725991489" sldId="2147483648"/>
            <pc:sldLayoutMk cId="2609175102" sldId="2147483654"/>
          </pc:sldLayoutMkLst>
          <pc:spChg chg="del mod">
            <ac:chgData name="김소희" userId="292a1162-0793-4577-a94d-2dae0dfa5995" providerId="ADAL" clId="{E8876DC0-5D29-4452-87AD-59B2FEBBE46A}" dt="2022-06-10T08:13:13.991" v="215" actId="478"/>
            <ac:spMkLst>
              <pc:docMk/>
              <pc:sldMasterMk cId="725991489" sldId="2147483648"/>
              <pc:sldLayoutMk cId="2609175102" sldId="2147483654"/>
              <ac:spMk id="5" creationId="{D4959CF8-D64C-4B9C-B298-A4F0C3F17B01}"/>
            </ac:spMkLst>
          </pc:spChg>
          <pc:spChg chg="add mod">
            <ac:chgData name="김소희" userId="292a1162-0793-4577-a94d-2dae0dfa5995" providerId="ADAL" clId="{E8876DC0-5D29-4452-87AD-59B2FEBBE46A}" dt="2022-06-10T08:17:53.208" v="267" actId="404"/>
            <ac:spMkLst>
              <pc:docMk/>
              <pc:sldMasterMk cId="725991489" sldId="2147483648"/>
              <pc:sldLayoutMk cId="2609175102" sldId="2147483654"/>
              <ac:spMk id="6" creationId="{DE52B30C-166A-D763-8C9A-257F4BCF1C49}"/>
            </ac:spMkLst>
          </pc:spChg>
        </pc:sldLayoutChg>
        <pc:sldLayoutChg chg="del">
          <pc:chgData name="김소희" userId="292a1162-0793-4577-a94d-2dae0dfa5995" providerId="ADAL" clId="{E8876DC0-5D29-4452-87AD-59B2FEBBE46A}" dt="2022-06-10T08:12:15.235" v="194" actId="2696"/>
          <pc:sldLayoutMkLst>
            <pc:docMk/>
            <pc:sldMasterMk cId="725991489" sldId="2147483648"/>
            <pc:sldLayoutMk cId="2577701229" sldId="2147483655"/>
          </pc:sldLayoutMkLst>
        </pc:sldLayoutChg>
        <pc:sldLayoutChg chg="del">
          <pc:chgData name="김소희" userId="292a1162-0793-4577-a94d-2dae0dfa5995" providerId="ADAL" clId="{E8876DC0-5D29-4452-87AD-59B2FEBBE46A}" dt="2022-06-10T08:12:15.708" v="195" actId="2696"/>
          <pc:sldLayoutMkLst>
            <pc:docMk/>
            <pc:sldMasterMk cId="725991489" sldId="2147483648"/>
            <pc:sldLayoutMk cId="2450094165" sldId="2147483656"/>
          </pc:sldLayoutMkLst>
        </pc:sldLayoutChg>
        <pc:sldLayoutChg chg="del">
          <pc:chgData name="김소희" userId="292a1162-0793-4577-a94d-2dae0dfa5995" providerId="ADAL" clId="{E8876DC0-5D29-4452-87AD-59B2FEBBE46A}" dt="2022-06-10T08:12:16.134" v="196" actId="2696"/>
          <pc:sldLayoutMkLst>
            <pc:docMk/>
            <pc:sldMasterMk cId="725991489" sldId="2147483648"/>
            <pc:sldLayoutMk cId="2617157818" sldId="2147483657"/>
          </pc:sldLayoutMkLst>
        </pc:sldLayoutChg>
        <pc:sldLayoutChg chg="del">
          <pc:chgData name="김소희" userId="292a1162-0793-4577-a94d-2dae0dfa5995" providerId="ADAL" clId="{E8876DC0-5D29-4452-87AD-59B2FEBBE46A}" dt="2022-06-10T08:12:16.546" v="197" actId="2696"/>
          <pc:sldLayoutMkLst>
            <pc:docMk/>
            <pc:sldMasterMk cId="725991489" sldId="2147483648"/>
            <pc:sldLayoutMk cId="867137567" sldId="2147483658"/>
          </pc:sldLayoutMkLst>
        </pc:sldLayoutChg>
        <pc:sldLayoutChg chg="del">
          <pc:chgData name="김소희" userId="292a1162-0793-4577-a94d-2dae0dfa5995" providerId="ADAL" clId="{E8876DC0-5D29-4452-87AD-59B2FEBBE46A}" dt="2022-06-10T08:12:16.996" v="198" actId="2696"/>
          <pc:sldLayoutMkLst>
            <pc:docMk/>
            <pc:sldMasterMk cId="725991489" sldId="2147483648"/>
            <pc:sldLayoutMk cId="3274122967" sldId="2147483659"/>
          </pc:sldLayoutMkLst>
        </pc:sldLayoutChg>
      </pc:sldMasterChg>
    </pc:docChg>
  </pc:docChgLst>
  <pc:docChgLst>
    <pc:chgData name="김소희 에너지AI트랙/" userId="292a1162-0793-4577-a94d-2dae0dfa5995" providerId="ADAL" clId="{8FA37CF1-CC41-418E-A306-A0D136CDB952}"/>
    <pc:docChg chg="undo custSel modSld">
      <pc:chgData name="김소희 에너지AI트랙/" userId="292a1162-0793-4577-a94d-2dae0dfa5995" providerId="ADAL" clId="{8FA37CF1-CC41-418E-A306-A0D136CDB952}" dt="2022-06-17T10:46:16.443" v="24"/>
      <pc:docMkLst>
        <pc:docMk/>
      </pc:docMkLst>
      <pc:sldChg chg="modNotesTx">
        <pc:chgData name="김소희 에너지AI트랙/" userId="292a1162-0793-4577-a94d-2dae0dfa5995" providerId="ADAL" clId="{8FA37CF1-CC41-418E-A306-A0D136CDB952}" dt="2022-06-17T10:17:55.083" v="12"/>
        <pc:sldMkLst>
          <pc:docMk/>
          <pc:sldMk cId="3518868644" sldId="290"/>
        </pc:sldMkLst>
      </pc:sldChg>
      <pc:sldChg chg="modNotesTx">
        <pc:chgData name="김소희 에너지AI트랙/" userId="292a1162-0793-4577-a94d-2dae0dfa5995" providerId="ADAL" clId="{8FA37CF1-CC41-418E-A306-A0D136CDB952}" dt="2022-06-17T09:58:56.492" v="11"/>
        <pc:sldMkLst>
          <pc:docMk/>
          <pc:sldMk cId="4065540868" sldId="298"/>
        </pc:sldMkLst>
      </pc:sldChg>
      <pc:sldChg chg="modNotesTx">
        <pc:chgData name="김소희 에너지AI트랙/" userId="292a1162-0793-4577-a94d-2dae0dfa5995" providerId="ADAL" clId="{8FA37CF1-CC41-418E-A306-A0D136CDB952}" dt="2022-06-17T10:29:41.921" v="19"/>
        <pc:sldMkLst>
          <pc:docMk/>
          <pc:sldMk cId="206271593" sldId="300"/>
        </pc:sldMkLst>
      </pc:sldChg>
      <pc:sldChg chg="modNotesTx">
        <pc:chgData name="김소희 에너지AI트랙/" userId="292a1162-0793-4577-a94d-2dae0dfa5995" providerId="ADAL" clId="{8FA37CF1-CC41-418E-A306-A0D136CDB952}" dt="2022-06-17T10:24:03.309" v="16"/>
        <pc:sldMkLst>
          <pc:docMk/>
          <pc:sldMk cId="1136516372" sldId="301"/>
        </pc:sldMkLst>
      </pc:sldChg>
      <pc:sldChg chg="modNotesTx">
        <pc:chgData name="김소희 에너지AI트랙/" userId="292a1162-0793-4577-a94d-2dae0dfa5995" providerId="ADAL" clId="{8FA37CF1-CC41-418E-A306-A0D136CDB952}" dt="2022-06-17T10:46:16.443" v="24"/>
        <pc:sldMkLst>
          <pc:docMk/>
          <pc:sldMk cId="2955800964" sldId="308"/>
        </pc:sldMkLst>
      </pc:sldChg>
      <pc:sldChg chg="modSp mod modNotesTx">
        <pc:chgData name="김소희 에너지AI트랙/" userId="292a1162-0793-4577-a94d-2dae0dfa5995" providerId="ADAL" clId="{8FA37CF1-CC41-418E-A306-A0D136CDB952}" dt="2022-06-13T15:39:25.827" v="3" actId="20577"/>
        <pc:sldMkLst>
          <pc:docMk/>
          <pc:sldMk cId="2015823138" sldId="310"/>
        </pc:sldMkLst>
        <pc:spChg chg="mod">
          <ac:chgData name="김소희 에너지AI트랙/" userId="292a1162-0793-4577-a94d-2dae0dfa5995" providerId="ADAL" clId="{8FA37CF1-CC41-418E-A306-A0D136CDB952}" dt="2022-06-13T15:39:06.657" v="0" actId="1076"/>
          <ac:spMkLst>
            <pc:docMk/>
            <pc:sldMk cId="2015823138" sldId="310"/>
            <ac:spMk id="24" creationId="{06B0FB5A-F39C-FBB7-EE6B-65105710A675}"/>
          </ac:spMkLst>
        </pc:spChg>
        <pc:cxnChg chg="mod">
          <ac:chgData name="김소희 에너지AI트랙/" userId="292a1162-0793-4577-a94d-2dae0dfa5995" providerId="ADAL" clId="{8FA37CF1-CC41-418E-A306-A0D136CDB952}" dt="2022-06-13T15:39:06.657" v="0" actId="1076"/>
          <ac:cxnSpMkLst>
            <pc:docMk/>
            <pc:sldMk cId="2015823138" sldId="310"/>
            <ac:cxnSpMk id="28" creationId="{0CBE1363-1BD2-E6D3-7EB9-588852D837FC}"/>
          </ac:cxnSpMkLst>
        </pc:cxnChg>
      </pc:sldChg>
    </pc:docChg>
  </pc:docChgLst>
  <pc:docChgLst>
    <pc:chgData name="김소희" userId="292a1162-0793-4577-a94d-2dae0dfa5995" providerId="ADAL" clId="{8AFFB053-3F88-47FF-A221-3BEAD26A84A3}"/>
    <pc:docChg chg="undo custSel addSld delSld modSld sldOrd">
      <pc:chgData name="김소희" userId="292a1162-0793-4577-a94d-2dae0dfa5995" providerId="ADAL" clId="{8AFFB053-3F88-47FF-A221-3BEAD26A84A3}" dt="2022-06-11T17:24:29.143" v="6751" actId="20577"/>
      <pc:docMkLst>
        <pc:docMk/>
      </pc:docMkLst>
      <pc:sldChg chg="addSp modSp mod">
        <pc:chgData name="김소희" userId="292a1162-0793-4577-a94d-2dae0dfa5995" providerId="ADAL" clId="{8AFFB053-3F88-47FF-A221-3BEAD26A84A3}" dt="2022-06-10T13:41:48.863" v="6" actId="207"/>
        <pc:sldMkLst>
          <pc:docMk/>
          <pc:sldMk cId="3100450580" sldId="259"/>
        </pc:sldMkLst>
        <pc:spChg chg="add mod">
          <ac:chgData name="김소희" userId="292a1162-0793-4577-a94d-2dae0dfa5995" providerId="ADAL" clId="{8AFFB053-3F88-47FF-A221-3BEAD26A84A3}" dt="2022-06-10T13:41:48.863" v="6" actId="207"/>
          <ac:spMkLst>
            <pc:docMk/>
            <pc:sldMk cId="3100450580" sldId="259"/>
            <ac:spMk id="14" creationId="{1B81E469-1D90-698D-82D7-310818F98310}"/>
          </ac:spMkLst>
        </pc:spChg>
      </pc:sldChg>
      <pc:sldChg chg="modSp mod">
        <pc:chgData name="김소희" userId="292a1162-0793-4577-a94d-2dae0dfa5995" providerId="ADAL" clId="{8AFFB053-3F88-47FF-A221-3BEAD26A84A3}" dt="2022-06-10T15:19:05.585" v="1646" actId="1076"/>
        <pc:sldMkLst>
          <pc:docMk/>
          <pc:sldMk cId="252891327" sldId="261"/>
        </pc:sldMkLst>
        <pc:spChg chg="mod">
          <ac:chgData name="김소희" userId="292a1162-0793-4577-a94d-2dae0dfa5995" providerId="ADAL" clId="{8AFFB053-3F88-47FF-A221-3BEAD26A84A3}" dt="2022-06-10T14:19:35.719" v="739" actId="207"/>
          <ac:spMkLst>
            <pc:docMk/>
            <pc:sldMk cId="252891327" sldId="261"/>
            <ac:spMk id="8" creationId="{84543FA1-CA59-6B86-A189-BBA9AF290722}"/>
          </ac:spMkLst>
        </pc:spChg>
        <pc:spChg chg="mod">
          <ac:chgData name="김소희" userId="292a1162-0793-4577-a94d-2dae0dfa5995" providerId="ADAL" clId="{8AFFB053-3F88-47FF-A221-3BEAD26A84A3}" dt="2022-06-10T15:18:05.759" v="1638" actId="1076"/>
          <ac:spMkLst>
            <pc:docMk/>
            <pc:sldMk cId="252891327" sldId="261"/>
            <ac:spMk id="15" creationId="{49A41625-7925-B833-86CB-B6E53398B960}"/>
          </ac:spMkLst>
        </pc:spChg>
        <pc:spChg chg="mod">
          <ac:chgData name="김소희" userId="292a1162-0793-4577-a94d-2dae0dfa5995" providerId="ADAL" clId="{8AFFB053-3F88-47FF-A221-3BEAD26A84A3}" dt="2022-06-10T15:18:07.812" v="1639" actId="1076"/>
          <ac:spMkLst>
            <pc:docMk/>
            <pc:sldMk cId="252891327" sldId="261"/>
            <ac:spMk id="17" creationId="{423283DD-C6B5-69BE-287A-F809400460F6}"/>
          </ac:spMkLst>
        </pc:spChg>
        <pc:spChg chg="mod">
          <ac:chgData name="김소희" userId="292a1162-0793-4577-a94d-2dae0dfa5995" providerId="ADAL" clId="{8AFFB053-3F88-47FF-A221-3BEAD26A84A3}" dt="2022-06-10T15:19:05.585" v="1646" actId="1076"/>
          <ac:spMkLst>
            <pc:docMk/>
            <pc:sldMk cId="252891327" sldId="261"/>
            <ac:spMk id="21" creationId="{DD67A1E6-2C6D-ED29-7847-0C6DFD45FDB6}"/>
          </ac:spMkLst>
        </pc:spChg>
        <pc:picChg chg="mod">
          <ac:chgData name="김소희" userId="292a1162-0793-4577-a94d-2dae0dfa5995" providerId="ADAL" clId="{8AFFB053-3F88-47FF-A221-3BEAD26A84A3}" dt="2022-06-10T15:18:44.747" v="1645" actId="1076"/>
          <ac:picMkLst>
            <pc:docMk/>
            <pc:sldMk cId="252891327" sldId="261"/>
            <ac:picMk id="1026" creationId="{E17BEDCD-5C61-F52F-B7FA-21829D4A45A9}"/>
          </ac:picMkLst>
        </pc:picChg>
        <pc:picChg chg="mod">
          <ac:chgData name="김소희" userId="292a1162-0793-4577-a94d-2dae0dfa5995" providerId="ADAL" clId="{8AFFB053-3F88-47FF-A221-3BEAD26A84A3}" dt="2022-06-10T15:18:38.097" v="1644" actId="1076"/>
          <ac:picMkLst>
            <pc:docMk/>
            <pc:sldMk cId="252891327" sldId="261"/>
            <ac:picMk id="1028" creationId="{7CA797A4-FF44-763B-C0DC-B946C4DCD687}"/>
          </ac:picMkLst>
        </pc:picChg>
      </pc:sldChg>
      <pc:sldChg chg="modSp mod">
        <pc:chgData name="김소희" userId="292a1162-0793-4577-a94d-2dae0dfa5995" providerId="ADAL" clId="{8AFFB053-3F88-47FF-A221-3BEAD26A84A3}" dt="2022-06-10T15:16:51.945" v="1634" actId="404"/>
        <pc:sldMkLst>
          <pc:docMk/>
          <pc:sldMk cId="197451739" sldId="279"/>
        </pc:sldMkLst>
        <pc:spChg chg="mod">
          <ac:chgData name="김소희" userId="292a1162-0793-4577-a94d-2dae0dfa5995" providerId="ADAL" clId="{8AFFB053-3F88-47FF-A221-3BEAD26A84A3}" dt="2022-06-10T15:16:46.396" v="1633" actId="404"/>
          <ac:spMkLst>
            <pc:docMk/>
            <pc:sldMk cId="197451739" sldId="279"/>
            <ac:spMk id="8" creationId="{62B7CD0F-1C9F-D30A-7106-6245E911BA94}"/>
          </ac:spMkLst>
        </pc:spChg>
        <pc:spChg chg="mod">
          <ac:chgData name="김소희" userId="292a1162-0793-4577-a94d-2dae0dfa5995" providerId="ADAL" clId="{8AFFB053-3F88-47FF-A221-3BEAD26A84A3}" dt="2022-06-10T15:16:51.945" v="1634" actId="404"/>
          <ac:spMkLst>
            <pc:docMk/>
            <pc:sldMk cId="197451739" sldId="279"/>
            <ac:spMk id="11" creationId="{7FFCB549-C807-6EFD-07A3-9AD5528BEC65}"/>
          </ac:spMkLst>
        </pc:spChg>
        <pc:cxnChg chg="mod">
          <ac:chgData name="김소희" userId="292a1162-0793-4577-a94d-2dae0dfa5995" providerId="ADAL" clId="{8AFFB053-3F88-47FF-A221-3BEAD26A84A3}" dt="2022-06-10T13:41:13.853" v="4" actId="403"/>
          <ac:cxnSpMkLst>
            <pc:docMk/>
            <pc:sldMk cId="197451739" sldId="279"/>
            <ac:cxnSpMk id="23" creationId="{2126ECF2-E0ED-01C0-36E3-B4CD114234B7}"/>
          </ac:cxnSpMkLst>
        </pc:cxnChg>
        <pc:cxnChg chg="mod">
          <ac:chgData name="김소희" userId="292a1162-0793-4577-a94d-2dae0dfa5995" providerId="ADAL" clId="{8AFFB053-3F88-47FF-A221-3BEAD26A84A3}" dt="2022-06-10T14:18:34.344" v="736" actId="1076"/>
          <ac:cxnSpMkLst>
            <pc:docMk/>
            <pc:sldMk cId="197451739" sldId="279"/>
            <ac:cxnSpMk id="36" creationId="{80B3D5D6-BE42-A8C4-FD6F-96DB87DAFB81}"/>
          </ac:cxnSpMkLst>
        </pc:cxnChg>
      </pc:sldChg>
      <pc:sldChg chg="modSp mod">
        <pc:chgData name="김소희" userId="292a1162-0793-4577-a94d-2dae0dfa5995" providerId="ADAL" clId="{8AFFB053-3F88-47FF-A221-3BEAD26A84A3}" dt="2022-06-10T13:42:32.523" v="7" actId="1076"/>
        <pc:sldMkLst>
          <pc:docMk/>
          <pc:sldMk cId="1007606599" sldId="284"/>
        </pc:sldMkLst>
        <pc:spChg chg="mod">
          <ac:chgData name="김소희" userId="292a1162-0793-4577-a94d-2dae0dfa5995" providerId="ADAL" clId="{8AFFB053-3F88-47FF-A221-3BEAD26A84A3}" dt="2022-06-10T13:42:32.523" v="7" actId="1076"/>
          <ac:spMkLst>
            <pc:docMk/>
            <pc:sldMk cId="1007606599" sldId="284"/>
            <ac:spMk id="10" creationId="{9481DA02-EAD8-52D8-62D6-FC70FD83FA64}"/>
          </ac:spMkLst>
        </pc:spChg>
      </pc:sldChg>
      <pc:sldChg chg="modSp mod">
        <pc:chgData name="김소희" userId="292a1162-0793-4577-a94d-2dae0dfa5995" providerId="ADAL" clId="{8AFFB053-3F88-47FF-A221-3BEAD26A84A3}" dt="2022-06-10T13:42:52.023" v="8" actId="948"/>
        <pc:sldMkLst>
          <pc:docMk/>
          <pc:sldMk cId="3388572705" sldId="285"/>
        </pc:sldMkLst>
        <pc:spChg chg="mod">
          <ac:chgData name="김소희" userId="292a1162-0793-4577-a94d-2dae0dfa5995" providerId="ADAL" clId="{8AFFB053-3F88-47FF-A221-3BEAD26A84A3}" dt="2022-06-10T13:42:52.023" v="8" actId="948"/>
          <ac:spMkLst>
            <pc:docMk/>
            <pc:sldMk cId="3388572705" sldId="285"/>
            <ac:spMk id="8" creationId="{CEDE08A2-757E-81B5-65DB-41F417719CE9}"/>
          </ac:spMkLst>
        </pc:spChg>
      </pc:sldChg>
      <pc:sldChg chg="addSp delSp modSp mod modNotesTx">
        <pc:chgData name="김소희" userId="292a1162-0793-4577-a94d-2dae0dfa5995" providerId="ADAL" clId="{8AFFB053-3F88-47FF-A221-3BEAD26A84A3}" dt="2022-06-11T14:29:21.277" v="4226" actId="1036"/>
        <pc:sldMkLst>
          <pc:docMk/>
          <pc:sldMk cId="3518868644" sldId="290"/>
        </pc:sldMkLst>
        <pc:spChg chg="add mod">
          <ac:chgData name="김소희" userId="292a1162-0793-4577-a94d-2dae0dfa5995" providerId="ADAL" clId="{8AFFB053-3F88-47FF-A221-3BEAD26A84A3}" dt="2022-06-10T14:15:19.389" v="725" actId="113"/>
          <ac:spMkLst>
            <pc:docMk/>
            <pc:sldMk cId="3518868644" sldId="290"/>
            <ac:spMk id="11" creationId="{AC4FF50C-73D7-D40E-C012-F04DAD5BD17A}"/>
          </ac:spMkLst>
        </pc:spChg>
        <pc:spChg chg="del">
          <ac:chgData name="김소희" userId="292a1162-0793-4577-a94d-2dae0dfa5995" providerId="ADAL" clId="{8AFFB053-3F88-47FF-A221-3BEAD26A84A3}" dt="2022-06-10T13:52:50.880" v="54" actId="478"/>
          <ac:spMkLst>
            <pc:docMk/>
            <pc:sldMk cId="3518868644" sldId="290"/>
            <ac:spMk id="12" creationId="{B223E0BE-B372-D4B2-54A4-8EF857A00D52}"/>
          </ac:spMkLst>
        </pc:spChg>
        <pc:spChg chg="add mod">
          <ac:chgData name="김소희" userId="292a1162-0793-4577-a94d-2dae0dfa5995" providerId="ADAL" clId="{8AFFB053-3F88-47FF-A221-3BEAD26A84A3}" dt="2022-06-10T14:41:28.885" v="899" actId="1076"/>
          <ac:spMkLst>
            <pc:docMk/>
            <pc:sldMk cId="3518868644" sldId="290"/>
            <ac:spMk id="20" creationId="{4E1672DD-4CAB-6BB8-9CBA-7DC2439BB7A8}"/>
          </ac:spMkLst>
        </pc:spChg>
        <pc:spChg chg="mod">
          <ac:chgData name="김소희" userId="292a1162-0793-4577-a94d-2dae0dfa5995" providerId="ADAL" clId="{8AFFB053-3F88-47FF-A221-3BEAD26A84A3}" dt="2022-06-10T13:48:00.025" v="47" actId="20577"/>
          <ac:spMkLst>
            <pc:docMk/>
            <pc:sldMk cId="3518868644" sldId="290"/>
            <ac:spMk id="21" creationId="{05614EF9-D4D4-625F-6540-0A8514C95A5A}"/>
          </ac:spMkLst>
        </pc:spChg>
        <pc:spChg chg="add mod">
          <ac:chgData name="김소희" userId="292a1162-0793-4577-a94d-2dae0dfa5995" providerId="ADAL" clId="{8AFFB053-3F88-47FF-A221-3BEAD26A84A3}" dt="2022-06-11T14:29:21.277" v="4226" actId="1036"/>
          <ac:spMkLst>
            <pc:docMk/>
            <pc:sldMk cId="3518868644" sldId="290"/>
            <ac:spMk id="22" creationId="{E7557529-A163-779A-AF7C-4658B3D48067}"/>
          </ac:spMkLst>
        </pc:spChg>
        <pc:picChg chg="add del">
          <ac:chgData name="김소희" userId="292a1162-0793-4577-a94d-2dae0dfa5995" providerId="ADAL" clId="{8AFFB053-3F88-47FF-A221-3BEAD26A84A3}" dt="2022-06-10T14:27:34.185" v="755" actId="478"/>
          <ac:picMkLst>
            <pc:docMk/>
            <pc:sldMk cId="3518868644" sldId="290"/>
            <ac:picMk id="1026" creationId="{7ABB7944-80E1-9058-9AAA-6C834C387311}"/>
          </ac:picMkLst>
        </pc:picChg>
        <pc:picChg chg="add mod">
          <ac:chgData name="김소희" userId="292a1162-0793-4577-a94d-2dae0dfa5995" providerId="ADAL" clId="{8AFFB053-3F88-47FF-A221-3BEAD26A84A3}" dt="2022-06-10T14:32:08.701" v="793" actId="1035"/>
          <ac:picMkLst>
            <pc:docMk/>
            <pc:sldMk cId="3518868644" sldId="290"/>
            <ac:picMk id="1028" creationId="{0C1A89CA-CD53-BCA1-A492-E34FDF577B0E}"/>
          </ac:picMkLst>
        </pc:picChg>
        <pc:picChg chg="add mod">
          <ac:chgData name="김소희" userId="292a1162-0793-4577-a94d-2dae0dfa5995" providerId="ADAL" clId="{8AFFB053-3F88-47FF-A221-3BEAD26A84A3}" dt="2022-06-10T14:32:06.096" v="792" actId="1076"/>
          <ac:picMkLst>
            <pc:docMk/>
            <pc:sldMk cId="3518868644" sldId="290"/>
            <ac:picMk id="1030" creationId="{9C166862-1862-4434-EE8A-05ED5E456F80}"/>
          </ac:picMkLst>
        </pc:picChg>
      </pc:sldChg>
      <pc:sldChg chg="modSp">
        <pc:chgData name="김소희" userId="292a1162-0793-4577-a94d-2dae0dfa5995" providerId="ADAL" clId="{8AFFB053-3F88-47FF-A221-3BEAD26A84A3}" dt="2022-06-10T13:44:28.244" v="9" actId="207"/>
        <pc:sldMkLst>
          <pc:docMk/>
          <pc:sldMk cId="3758038972" sldId="292"/>
        </pc:sldMkLst>
        <pc:spChg chg="mod">
          <ac:chgData name="김소희" userId="292a1162-0793-4577-a94d-2dae0dfa5995" providerId="ADAL" clId="{8AFFB053-3F88-47FF-A221-3BEAD26A84A3}" dt="2022-06-10T13:44:28.244" v="9" actId="207"/>
          <ac:spMkLst>
            <pc:docMk/>
            <pc:sldMk cId="3758038972" sldId="292"/>
            <ac:spMk id="5" creationId="{BDE98BCA-CBC0-FE9A-FED6-4A99406EEA04}"/>
          </ac:spMkLst>
        </pc:spChg>
      </pc:sldChg>
      <pc:sldChg chg="modSp mod">
        <pc:chgData name="김소희" userId="292a1162-0793-4577-a94d-2dae0dfa5995" providerId="ADAL" clId="{8AFFB053-3F88-47FF-A221-3BEAD26A84A3}" dt="2022-06-10T15:56:13.430" v="2248" actId="1076"/>
        <pc:sldMkLst>
          <pc:docMk/>
          <pc:sldMk cId="841701706" sldId="293"/>
        </pc:sldMkLst>
        <pc:spChg chg="mod">
          <ac:chgData name="김소희" userId="292a1162-0793-4577-a94d-2dae0dfa5995" providerId="ADAL" clId="{8AFFB053-3F88-47FF-A221-3BEAD26A84A3}" dt="2022-06-10T15:56:13.430" v="2248" actId="1076"/>
          <ac:spMkLst>
            <pc:docMk/>
            <pc:sldMk cId="841701706" sldId="293"/>
            <ac:spMk id="33" creationId="{736F1E36-B2AE-169C-BB50-A0F1F7D3C798}"/>
          </ac:spMkLst>
        </pc:spChg>
      </pc:sldChg>
      <pc:sldChg chg="del">
        <pc:chgData name="김소희" userId="292a1162-0793-4577-a94d-2dae0dfa5995" providerId="ADAL" clId="{8AFFB053-3F88-47FF-A221-3BEAD26A84A3}" dt="2022-06-10T13:44:47.897" v="10" actId="2696"/>
        <pc:sldMkLst>
          <pc:docMk/>
          <pc:sldMk cId="2047916230" sldId="295"/>
        </pc:sldMkLst>
      </pc:sldChg>
      <pc:sldChg chg="modSp mod">
        <pc:chgData name="김소희" userId="292a1162-0793-4577-a94d-2dae0dfa5995" providerId="ADAL" clId="{8AFFB053-3F88-47FF-A221-3BEAD26A84A3}" dt="2022-06-10T14:17:21.299" v="729" actId="20577"/>
        <pc:sldMkLst>
          <pc:docMk/>
          <pc:sldMk cId="586556090" sldId="299"/>
        </pc:sldMkLst>
        <pc:spChg chg="mod">
          <ac:chgData name="김소희" userId="292a1162-0793-4577-a94d-2dae0dfa5995" providerId="ADAL" clId="{8AFFB053-3F88-47FF-A221-3BEAD26A84A3}" dt="2022-06-10T14:09:58.439" v="638" actId="1038"/>
          <ac:spMkLst>
            <pc:docMk/>
            <pc:sldMk cId="586556090" sldId="299"/>
            <ac:spMk id="2" creationId="{3E2B7990-CC97-DBFD-C5AD-C0ADAA457A5C}"/>
          </ac:spMkLst>
        </pc:spChg>
        <pc:spChg chg="mod">
          <ac:chgData name="김소희" userId="292a1162-0793-4577-a94d-2dae0dfa5995" providerId="ADAL" clId="{8AFFB053-3F88-47FF-A221-3BEAD26A84A3}" dt="2022-06-10T14:17:21.299" v="729" actId="20577"/>
          <ac:spMkLst>
            <pc:docMk/>
            <pc:sldMk cId="586556090" sldId="299"/>
            <ac:spMk id="5" creationId="{979509AF-A27F-733C-57C1-9246C7112254}"/>
          </ac:spMkLst>
        </pc:spChg>
        <pc:spChg chg="mod">
          <ac:chgData name="김소희" userId="292a1162-0793-4577-a94d-2dae0dfa5995" providerId="ADAL" clId="{8AFFB053-3F88-47FF-A221-3BEAD26A84A3}" dt="2022-06-10T14:09:37.119" v="627" actId="14100"/>
          <ac:spMkLst>
            <pc:docMk/>
            <pc:sldMk cId="586556090" sldId="299"/>
            <ac:spMk id="12" creationId="{20187D18-5DDD-52A3-90E1-FB07AF0F2649}"/>
          </ac:spMkLst>
        </pc:spChg>
        <pc:spChg chg="mod">
          <ac:chgData name="김소희" userId="292a1162-0793-4577-a94d-2dae0dfa5995" providerId="ADAL" clId="{8AFFB053-3F88-47FF-A221-3BEAD26A84A3}" dt="2022-06-10T14:09:34.080" v="626" actId="1076"/>
          <ac:spMkLst>
            <pc:docMk/>
            <pc:sldMk cId="586556090" sldId="299"/>
            <ac:spMk id="20" creationId="{BDBE1C35-6EFF-B3A9-8F78-E3DD7D3A9795}"/>
          </ac:spMkLst>
        </pc:spChg>
        <pc:picChg chg="mod">
          <ac:chgData name="김소희" userId="292a1162-0793-4577-a94d-2dae0dfa5995" providerId="ADAL" clId="{8AFFB053-3F88-47FF-A221-3BEAD26A84A3}" dt="2022-06-10T13:48:55.332" v="53" actId="2085"/>
          <ac:picMkLst>
            <pc:docMk/>
            <pc:sldMk cId="586556090" sldId="299"/>
            <ac:picMk id="1028" creationId="{9B4BE92C-F0A3-AB57-E5D8-C60DF5596599}"/>
          </ac:picMkLst>
        </pc:picChg>
        <pc:picChg chg="mod">
          <ac:chgData name="김소희" userId="292a1162-0793-4577-a94d-2dae0dfa5995" providerId="ADAL" clId="{8AFFB053-3F88-47FF-A221-3BEAD26A84A3}" dt="2022-06-10T13:48:39.664" v="50" actId="1582"/>
          <ac:picMkLst>
            <pc:docMk/>
            <pc:sldMk cId="586556090" sldId="299"/>
            <ac:picMk id="1030" creationId="{15D88D23-5C7D-94CF-DDEB-8A23B2681C03}"/>
          </ac:picMkLst>
        </pc:picChg>
      </pc:sldChg>
      <pc:sldChg chg="addSp modSp add mod modNotesTx">
        <pc:chgData name="김소희" userId="292a1162-0793-4577-a94d-2dae0dfa5995" providerId="ADAL" clId="{8AFFB053-3F88-47FF-A221-3BEAD26A84A3}" dt="2022-06-11T13:40:50.667" v="2629" actId="20577"/>
        <pc:sldMkLst>
          <pc:docMk/>
          <pc:sldMk cId="206271593" sldId="300"/>
        </pc:sldMkLst>
        <pc:spChg chg="mod">
          <ac:chgData name="김소희" userId="292a1162-0793-4577-a94d-2dae0dfa5995" providerId="ADAL" clId="{8AFFB053-3F88-47FF-A221-3BEAD26A84A3}" dt="2022-06-10T16:08:28.906" v="2456" actId="20577"/>
          <ac:spMkLst>
            <pc:docMk/>
            <pc:sldMk cId="206271593" sldId="300"/>
            <ac:spMk id="12" creationId="{B223E0BE-B372-D4B2-54A4-8EF857A00D52}"/>
          </ac:spMkLst>
        </pc:spChg>
        <pc:spChg chg="add mod">
          <ac:chgData name="김소희" userId="292a1162-0793-4577-a94d-2dae0dfa5995" providerId="ADAL" clId="{8AFFB053-3F88-47FF-A221-3BEAD26A84A3}" dt="2022-06-11T13:40:50.667" v="2629" actId="20577"/>
          <ac:spMkLst>
            <pc:docMk/>
            <pc:sldMk cId="206271593" sldId="300"/>
            <ac:spMk id="20" creationId="{D1709BD9-CAD9-3001-4098-B2F4302C2A09}"/>
          </ac:spMkLst>
        </pc:spChg>
        <pc:picChg chg="add mod">
          <ac:chgData name="김소희" userId="292a1162-0793-4577-a94d-2dae0dfa5995" providerId="ADAL" clId="{8AFFB053-3F88-47FF-A221-3BEAD26A84A3}" dt="2022-06-10T15:55:14.390" v="2242" actId="1076"/>
          <ac:picMkLst>
            <pc:docMk/>
            <pc:sldMk cId="206271593" sldId="300"/>
            <ac:picMk id="3" creationId="{7C340A21-61F2-A325-A2D6-DED9D424C8B6}"/>
          </ac:picMkLst>
        </pc:picChg>
      </pc:sldChg>
      <pc:sldChg chg="addSp delSp modSp add mod ord modNotesTx">
        <pc:chgData name="김소희" userId="292a1162-0793-4577-a94d-2dae0dfa5995" providerId="ADAL" clId="{8AFFB053-3F88-47FF-A221-3BEAD26A84A3}" dt="2022-06-11T14:10:50.358" v="3549" actId="1076"/>
        <pc:sldMkLst>
          <pc:docMk/>
          <pc:sldMk cId="1136516372" sldId="301"/>
        </pc:sldMkLst>
        <pc:spChg chg="add mod">
          <ac:chgData name="김소희" userId="292a1162-0793-4577-a94d-2dae0dfa5995" providerId="ADAL" clId="{8AFFB053-3F88-47FF-A221-3BEAD26A84A3}" dt="2022-06-11T14:10:36.994" v="3547" actId="404"/>
          <ac:spMkLst>
            <pc:docMk/>
            <pc:sldMk cId="1136516372" sldId="301"/>
            <ac:spMk id="4" creationId="{4764C504-A1DA-8023-93D5-A24B5E8A0251}"/>
          </ac:spMkLst>
        </pc:spChg>
        <pc:spChg chg="mod">
          <ac:chgData name="김소희" userId="292a1162-0793-4577-a94d-2dae0dfa5995" providerId="ADAL" clId="{8AFFB053-3F88-47FF-A221-3BEAD26A84A3}" dt="2022-06-10T15:21:58.735" v="1656" actId="14100"/>
          <ac:spMkLst>
            <pc:docMk/>
            <pc:sldMk cId="1136516372" sldId="301"/>
            <ac:spMk id="12" creationId="{B223E0BE-B372-D4B2-54A4-8EF857A00D52}"/>
          </ac:spMkLst>
        </pc:spChg>
        <pc:spChg chg="add mod">
          <ac:chgData name="김소희" userId="292a1162-0793-4577-a94d-2dae0dfa5995" providerId="ADAL" clId="{8AFFB053-3F88-47FF-A221-3BEAD26A84A3}" dt="2022-06-10T15:16:03.447" v="1623" actId="113"/>
          <ac:spMkLst>
            <pc:docMk/>
            <pc:sldMk cId="1136516372" sldId="301"/>
            <ac:spMk id="20" creationId="{361E489C-57DC-45C3-E6B4-29EC595364F0}"/>
          </ac:spMkLst>
        </pc:spChg>
        <pc:spChg chg="add mod">
          <ac:chgData name="김소희" userId="292a1162-0793-4577-a94d-2dae0dfa5995" providerId="ADAL" clId="{8AFFB053-3F88-47FF-A221-3BEAD26A84A3}" dt="2022-06-11T14:09:32.736" v="3521" actId="1076"/>
          <ac:spMkLst>
            <pc:docMk/>
            <pc:sldMk cId="1136516372" sldId="301"/>
            <ac:spMk id="22" creationId="{CF2D4BED-90C1-466C-903B-83E8935661BD}"/>
          </ac:spMkLst>
        </pc:spChg>
        <pc:spChg chg="add mod">
          <ac:chgData name="김소희" userId="292a1162-0793-4577-a94d-2dae0dfa5995" providerId="ADAL" clId="{8AFFB053-3F88-47FF-A221-3BEAD26A84A3}" dt="2022-06-11T14:10:50.358" v="3549" actId="1076"/>
          <ac:spMkLst>
            <pc:docMk/>
            <pc:sldMk cId="1136516372" sldId="301"/>
            <ac:spMk id="23" creationId="{4A7FAA46-35A5-9168-9969-E1458A55B0A8}"/>
          </ac:spMkLst>
        </pc:spChg>
        <pc:spChg chg="add mod">
          <ac:chgData name="김소희" userId="292a1162-0793-4577-a94d-2dae0dfa5995" providerId="ADAL" clId="{8AFFB053-3F88-47FF-A221-3BEAD26A84A3}" dt="2022-06-11T14:09:53.594" v="3533" actId="1076"/>
          <ac:spMkLst>
            <pc:docMk/>
            <pc:sldMk cId="1136516372" sldId="301"/>
            <ac:spMk id="24" creationId="{2E8A85B8-C61B-4C44-DAD8-279854A8D743}"/>
          </ac:spMkLst>
        </pc:spChg>
        <pc:spChg chg="add del mod">
          <ac:chgData name="김소희" userId="292a1162-0793-4577-a94d-2dae0dfa5995" providerId="ADAL" clId="{8AFFB053-3F88-47FF-A221-3BEAD26A84A3}" dt="2022-06-10T15:14:12.093" v="1602" actId="478"/>
          <ac:spMkLst>
            <pc:docMk/>
            <pc:sldMk cId="1136516372" sldId="301"/>
            <ac:spMk id="24" creationId="{302B3CDA-69F7-F5CF-C862-30CF63A750CE}"/>
          </ac:spMkLst>
        </pc:spChg>
        <pc:picChg chg="add mod">
          <ac:chgData name="김소희" userId="292a1162-0793-4577-a94d-2dae0dfa5995" providerId="ADAL" clId="{8AFFB053-3F88-47FF-A221-3BEAD26A84A3}" dt="2022-06-10T15:02:07.750" v="1320" actId="14100"/>
          <ac:picMkLst>
            <pc:docMk/>
            <pc:sldMk cId="1136516372" sldId="301"/>
            <ac:picMk id="3" creationId="{7B1FA0C3-8CB0-9629-3BDB-63F991AF2D4F}"/>
          </ac:picMkLst>
        </pc:picChg>
        <pc:picChg chg="add mod">
          <ac:chgData name="김소희" userId="292a1162-0793-4577-a94d-2dae0dfa5995" providerId="ADAL" clId="{8AFFB053-3F88-47FF-A221-3BEAD26A84A3}" dt="2022-06-11T14:09:58.035" v="3534" actId="1076"/>
          <ac:picMkLst>
            <pc:docMk/>
            <pc:sldMk cId="1136516372" sldId="301"/>
            <ac:picMk id="6" creationId="{A1FF73AC-4C24-EDD9-F5E3-6CCF0B557506}"/>
          </ac:picMkLst>
        </pc:picChg>
        <pc:picChg chg="add mod modCrop">
          <ac:chgData name="김소희" userId="292a1162-0793-4577-a94d-2dae0dfa5995" providerId="ADAL" clId="{8AFFB053-3F88-47FF-A221-3BEAD26A84A3}" dt="2022-06-11T14:10:11.221" v="3536" actId="1076"/>
          <ac:picMkLst>
            <pc:docMk/>
            <pc:sldMk cId="1136516372" sldId="301"/>
            <ac:picMk id="8" creationId="{2155C3D4-F407-B177-4C17-FCEDB145154E}"/>
          </ac:picMkLst>
        </pc:picChg>
      </pc:sldChg>
      <pc:sldChg chg="addSp delSp modSp add mod modNotesTx">
        <pc:chgData name="김소희" userId="292a1162-0793-4577-a94d-2dae0dfa5995" providerId="ADAL" clId="{8AFFB053-3F88-47FF-A221-3BEAD26A84A3}" dt="2022-06-11T15:17:38.986" v="4654" actId="20577"/>
        <pc:sldMkLst>
          <pc:docMk/>
          <pc:sldMk cId="1557850558" sldId="302"/>
        </pc:sldMkLst>
        <pc:spChg chg="add del mod">
          <ac:chgData name="김소희" userId="292a1162-0793-4577-a94d-2dae0dfa5995" providerId="ADAL" clId="{8AFFB053-3F88-47FF-A221-3BEAD26A84A3}" dt="2022-06-11T14:26:55.058" v="4181" actId="478"/>
          <ac:spMkLst>
            <pc:docMk/>
            <pc:sldMk cId="1557850558" sldId="302"/>
            <ac:spMk id="7" creationId="{643923C6-54F8-964E-071D-2F81B979B715}"/>
          </ac:spMkLst>
        </pc:spChg>
        <pc:spChg chg="add mod">
          <ac:chgData name="김소희" userId="292a1162-0793-4577-a94d-2dae0dfa5995" providerId="ADAL" clId="{8AFFB053-3F88-47FF-A221-3BEAD26A84A3}" dt="2022-06-11T14:35:59.226" v="4231" actId="1076"/>
          <ac:spMkLst>
            <pc:docMk/>
            <pc:sldMk cId="1557850558" sldId="302"/>
            <ac:spMk id="10" creationId="{E51DBA98-3A02-BC02-AF4B-0324AB36A3B6}"/>
          </ac:spMkLst>
        </pc:spChg>
        <pc:spChg chg="mod">
          <ac:chgData name="김소희" userId="292a1162-0793-4577-a94d-2dae0dfa5995" providerId="ADAL" clId="{8AFFB053-3F88-47FF-A221-3BEAD26A84A3}" dt="2022-06-11T14:28:54.720" v="4216" actId="1076"/>
          <ac:spMkLst>
            <pc:docMk/>
            <pc:sldMk cId="1557850558" sldId="302"/>
            <ac:spMk id="12" creationId="{B223E0BE-B372-D4B2-54A4-8EF857A00D52}"/>
          </ac:spMkLst>
        </pc:spChg>
        <pc:spChg chg="del">
          <ac:chgData name="김소희" userId="292a1162-0793-4577-a94d-2dae0dfa5995" providerId="ADAL" clId="{8AFFB053-3F88-47FF-A221-3BEAD26A84A3}" dt="2022-06-10T15:58:45.215" v="2250" actId="478"/>
          <ac:spMkLst>
            <pc:docMk/>
            <pc:sldMk cId="1557850558" sldId="302"/>
            <ac:spMk id="20" creationId="{D1709BD9-CAD9-3001-4098-B2F4302C2A09}"/>
          </ac:spMkLst>
        </pc:spChg>
        <pc:spChg chg="mod">
          <ac:chgData name="김소희" userId="292a1162-0793-4577-a94d-2dae0dfa5995" providerId="ADAL" clId="{8AFFB053-3F88-47FF-A221-3BEAD26A84A3}" dt="2022-06-10T15:59:00.697" v="2275" actId="20577"/>
          <ac:spMkLst>
            <pc:docMk/>
            <pc:sldMk cId="1557850558" sldId="302"/>
            <ac:spMk id="21" creationId="{05614EF9-D4D4-625F-6540-0A8514C95A5A}"/>
          </ac:spMkLst>
        </pc:spChg>
        <pc:spChg chg="add del mod">
          <ac:chgData name="김소희" userId="292a1162-0793-4577-a94d-2dae0dfa5995" providerId="ADAL" clId="{8AFFB053-3F88-47FF-A221-3BEAD26A84A3}" dt="2022-06-11T13:36:43.771" v="2544" actId="478"/>
          <ac:spMkLst>
            <pc:docMk/>
            <pc:sldMk cId="1557850558" sldId="302"/>
            <ac:spMk id="22" creationId="{60944CF8-AC49-5B8A-DD92-86A3471CE214}"/>
          </ac:spMkLst>
        </pc:spChg>
        <pc:spChg chg="add del mod">
          <ac:chgData name="김소희" userId="292a1162-0793-4577-a94d-2dae0dfa5995" providerId="ADAL" clId="{8AFFB053-3F88-47FF-A221-3BEAD26A84A3}" dt="2022-06-11T14:15:59.746" v="3836" actId="478"/>
          <ac:spMkLst>
            <pc:docMk/>
            <pc:sldMk cId="1557850558" sldId="302"/>
            <ac:spMk id="24" creationId="{8A19537D-3547-E1B1-DBA6-F29155CFF5BA}"/>
          </ac:spMkLst>
        </pc:spChg>
        <pc:spChg chg="add del mod">
          <ac:chgData name="김소희" userId="292a1162-0793-4577-a94d-2dae0dfa5995" providerId="ADAL" clId="{8AFFB053-3F88-47FF-A221-3BEAD26A84A3}" dt="2022-06-10T16:02:36.141" v="2361" actId="478"/>
          <ac:spMkLst>
            <pc:docMk/>
            <pc:sldMk cId="1557850558" sldId="302"/>
            <ac:spMk id="24" creationId="{CEA57850-EF22-BED0-58D3-099C0C57FAE4}"/>
          </ac:spMkLst>
        </pc:spChg>
        <pc:spChg chg="add mod">
          <ac:chgData name="김소희" userId="292a1162-0793-4577-a94d-2dae0dfa5995" providerId="ADAL" clId="{8AFFB053-3F88-47FF-A221-3BEAD26A84A3}" dt="2022-06-11T14:29:45.076" v="4230" actId="14100"/>
          <ac:spMkLst>
            <pc:docMk/>
            <pc:sldMk cId="1557850558" sldId="302"/>
            <ac:spMk id="25" creationId="{AB285AC1-2860-B33A-E3C0-C1FF18A15EAD}"/>
          </ac:spMkLst>
        </pc:spChg>
        <pc:spChg chg="add mod">
          <ac:chgData name="김소희" userId="292a1162-0793-4577-a94d-2dae0dfa5995" providerId="ADAL" clId="{8AFFB053-3F88-47FF-A221-3BEAD26A84A3}" dt="2022-06-11T14:22:22.368" v="4066" actId="20577"/>
          <ac:spMkLst>
            <pc:docMk/>
            <pc:sldMk cId="1557850558" sldId="302"/>
            <ac:spMk id="26" creationId="{A0A6645B-BEBB-E738-9F17-03E1D1925776}"/>
          </ac:spMkLst>
        </pc:spChg>
        <pc:spChg chg="add mod">
          <ac:chgData name="김소희" userId="292a1162-0793-4577-a94d-2dae0dfa5995" providerId="ADAL" clId="{8AFFB053-3F88-47FF-A221-3BEAD26A84A3}" dt="2022-06-11T14:27:46.859" v="4202" actId="1076"/>
          <ac:spMkLst>
            <pc:docMk/>
            <pc:sldMk cId="1557850558" sldId="302"/>
            <ac:spMk id="27" creationId="{E0139E20-3A4E-9D33-DBBB-F0295827AE60}"/>
          </ac:spMkLst>
        </pc:spChg>
        <pc:spChg chg="add del mod">
          <ac:chgData name="김소희" userId="292a1162-0793-4577-a94d-2dae0dfa5995" providerId="ADAL" clId="{8AFFB053-3F88-47FF-A221-3BEAD26A84A3}" dt="2022-06-11T14:25:23.574" v="4150" actId="478"/>
          <ac:spMkLst>
            <pc:docMk/>
            <pc:sldMk cId="1557850558" sldId="302"/>
            <ac:spMk id="28" creationId="{590D078A-4F3C-1FE1-E41B-128F2B6FA137}"/>
          </ac:spMkLst>
        </pc:spChg>
        <pc:spChg chg="add mod">
          <ac:chgData name="김소희" userId="292a1162-0793-4577-a94d-2dae0dfa5995" providerId="ADAL" clId="{8AFFB053-3F88-47FF-A221-3BEAD26A84A3}" dt="2022-06-11T14:27:39.643" v="4198" actId="1036"/>
          <ac:spMkLst>
            <pc:docMk/>
            <pc:sldMk cId="1557850558" sldId="302"/>
            <ac:spMk id="29" creationId="{93E15221-BB68-B2D3-1106-E8B7DE3A2E81}"/>
          </ac:spMkLst>
        </pc:spChg>
        <pc:spChg chg="add mod">
          <ac:chgData name="김소희" userId="292a1162-0793-4577-a94d-2dae0dfa5995" providerId="ADAL" clId="{8AFFB053-3F88-47FF-A221-3BEAD26A84A3}" dt="2022-06-11T14:27:49.161" v="4203" actId="1076"/>
          <ac:spMkLst>
            <pc:docMk/>
            <pc:sldMk cId="1557850558" sldId="302"/>
            <ac:spMk id="30" creationId="{78C31229-32EB-2AD4-5A14-275AC6AF9A6B}"/>
          </ac:spMkLst>
        </pc:spChg>
        <pc:spChg chg="add mod">
          <ac:chgData name="김소희" userId="292a1162-0793-4577-a94d-2dae0dfa5995" providerId="ADAL" clId="{8AFFB053-3F88-47FF-A221-3BEAD26A84A3}" dt="2022-06-11T14:57:34.053" v="4235" actId="1076"/>
          <ac:spMkLst>
            <pc:docMk/>
            <pc:sldMk cId="1557850558" sldId="302"/>
            <ac:spMk id="31" creationId="{3B618B11-2796-CF4F-9BF3-C06F01EEAF69}"/>
          </ac:spMkLst>
        </pc:spChg>
        <pc:picChg chg="add mod">
          <ac:chgData name="김소희" userId="292a1162-0793-4577-a94d-2dae0dfa5995" providerId="ADAL" clId="{8AFFB053-3F88-47FF-A221-3BEAD26A84A3}" dt="2022-06-11T14:27:44.880" v="4201" actId="34135"/>
          <ac:picMkLst>
            <pc:docMk/>
            <pc:sldMk cId="1557850558" sldId="302"/>
            <ac:picMk id="3" creationId="{5AA3BF1B-27A7-B345-0195-F26B46308EBE}"/>
          </ac:picMkLst>
        </pc:picChg>
        <pc:picChg chg="del">
          <ac:chgData name="김소희" userId="292a1162-0793-4577-a94d-2dae0dfa5995" providerId="ADAL" clId="{8AFFB053-3F88-47FF-A221-3BEAD26A84A3}" dt="2022-06-10T15:58:45.215" v="2250" actId="478"/>
          <ac:picMkLst>
            <pc:docMk/>
            <pc:sldMk cId="1557850558" sldId="302"/>
            <ac:picMk id="3" creationId="{7C340A21-61F2-A325-A2D6-DED9D424C8B6}"/>
          </ac:picMkLst>
        </pc:picChg>
        <pc:picChg chg="add del mod modCrop">
          <ac:chgData name="김소희" userId="292a1162-0793-4577-a94d-2dae0dfa5995" providerId="ADAL" clId="{8AFFB053-3F88-47FF-A221-3BEAD26A84A3}" dt="2022-06-11T13:32:50.414" v="2466" actId="478"/>
          <ac:picMkLst>
            <pc:docMk/>
            <pc:sldMk cId="1557850558" sldId="302"/>
            <ac:picMk id="4" creationId="{64119FDD-93F5-114C-0EA2-616E09165C96}"/>
          </ac:picMkLst>
        </pc:picChg>
        <pc:picChg chg="add del mod">
          <ac:chgData name="김소희" userId="292a1162-0793-4577-a94d-2dae0dfa5995" providerId="ADAL" clId="{8AFFB053-3F88-47FF-A221-3BEAD26A84A3}" dt="2022-06-11T13:33:11.156" v="2471" actId="478"/>
          <ac:picMkLst>
            <pc:docMk/>
            <pc:sldMk cId="1557850558" sldId="302"/>
            <ac:picMk id="6" creationId="{73DB6E7A-393A-68CD-7889-F6E68C4C3934}"/>
          </ac:picMkLst>
        </pc:picChg>
        <pc:picChg chg="add del mod">
          <ac:chgData name="김소희" userId="292a1162-0793-4577-a94d-2dae0dfa5995" providerId="ADAL" clId="{8AFFB053-3F88-47FF-A221-3BEAD26A84A3}" dt="2022-06-11T13:36:44.100" v="2545" actId="478"/>
          <ac:picMkLst>
            <pc:docMk/>
            <pc:sldMk cId="1557850558" sldId="302"/>
            <ac:picMk id="8" creationId="{455FFA58-17D9-4750-CBBA-404F010ECD56}"/>
          </ac:picMkLst>
        </pc:picChg>
        <pc:picChg chg="add mod modCrop">
          <ac:chgData name="김소희" userId="292a1162-0793-4577-a94d-2dae0dfa5995" providerId="ADAL" clId="{8AFFB053-3F88-47FF-A221-3BEAD26A84A3}" dt="2022-06-11T14:57:27.843" v="4234" actId="1076"/>
          <ac:picMkLst>
            <pc:docMk/>
            <pc:sldMk cId="1557850558" sldId="302"/>
            <ac:picMk id="23" creationId="{55A7D9CA-63DA-BB94-E8D9-47138C8B517B}"/>
          </ac:picMkLst>
        </pc:picChg>
        <pc:cxnChg chg="add del mod">
          <ac:chgData name="김소희" userId="292a1162-0793-4577-a94d-2dae0dfa5995" providerId="ADAL" clId="{8AFFB053-3F88-47FF-A221-3BEAD26A84A3}" dt="2022-06-11T13:37:14.099" v="2554" actId="478"/>
          <ac:cxnSpMkLst>
            <pc:docMk/>
            <pc:sldMk cId="1557850558" sldId="302"/>
            <ac:cxnSpMk id="9" creationId="{6882DC30-842D-839B-5E6F-53315D1BC082}"/>
          </ac:cxnSpMkLst>
        </pc:cxnChg>
        <pc:cxnChg chg="add mod">
          <ac:chgData name="김소희" userId="292a1162-0793-4577-a94d-2dae0dfa5995" providerId="ADAL" clId="{8AFFB053-3F88-47FF-A221-3BEAD26A84A3}" dt="2022-06-11T14:28:15.220" v="4213" actId="1036"/>
          <ac:cxnSpMkLst>
            <pc:docMk/>
            <pc:sldMk cId="1557850558" sldId="302"/>
            <ac:cxnSpMk id="20" creationId="{E33F29A9-F7A9-2E9D-9693-F25E0510CAA0}"/>
          </ac:cxnSpMkLst>
        </pc:cxnChg>
      </pc:sldChg>
      <pc:sldChg chg="addSp delSp modSp add del mod">
        <pc:chgData name="김소희" userId="292a1162-0793-4577-a94d-2dae0dfa5995" providerId="ADAL" clId="{8AFFB053-3F88-47FF-A221-3BEAD26A84A3}" dt="2022-06-11T13:34:19.394" v="2483" actId="1076"/>
        <pc:sldMkLst>
          <pc:docMk/>
          <pc:sldMk cId="3915069891" sldId="303"/>
        </pc:sldMkLst>
        <pc:spChg chg="del">
          <ac:chgData name="김소희" userId="292a1162-0793-4577-a94d-2dae0dfa5995" providerId="ADAL" clId="{8AFFB053-3F88-47FF-A221-3BEAD26A84A3}" dt="2022-06-10T16:05:31.580" v="2390" actId="478"/>
          <ac:spMkLst>
            <pc:docMk/>
            <pc:sldMk cId="3915069891" sldId="303"/>
            <ac:spMk id="7" creationId="{643923C6-54F8-964E-071D-2F81B979B715}"/>
          </ac:spMkLst>
        </pc:spChg>
        <pc:spChg chg="mod">
          <ac:chgData name="김소희" userId="292a1162-0793-4577-a94d-2dae0dfa5995" providerId="ADAL" clId="{8AFFB053-3F88-47FF-A221-3BEAD26A84A3}" dt="2022-06-10T16:08:24.694" v="2453" actId="20577"/>
          <ac:spMkLst>
            <pc:docMk/>
            <pc:sldMk cId="3915069891" sldId="303"/>
            <ac:spMk id="12" creationId="{B223E0BE-B372-D4B2-54A4-8EF857A00D52}"/>
          </ac:spMkLst>
        </pc:spChg>
        <pc:spChg chg="del">
          <ac:chgData name="김소희" userId="292a1162-0793-4577-a94d-2dae0dfa5995" providerId="ADAL" clId="{8AFFB053-3F88-47FF-A221-3BEAD26A84A3}" dt="2022-06-10T16:05:33.153" v="2392" actId="478"/>
          <ac:spMkLst>
            <pc:docMk/>
            <pc:sldMk cId="3915069891" sldId="303"/>
            <ac:spMk id="22" creationId="{60944CF8-AC49-5B8A-DD92-86A3471CE214}"/>
          </ac:spMkLst>
        </pc:spChg>
        <pc:spChg chg="add mod">
          <ac:chgData name="김소희" userId="292a1162-0793-4577-a94d-2dae0dfa5995" providerId="ADAL" clId="{8AFFB053-3F88-47FF-A221-3BEAD26A84A3}" dt="2022-06-11T13:34:11.292" v="2478" actId="1076"/>
          <ac:spMkLst>
            <pc:docMk/>
            <pc:sldMk cId="3915069891" sldId="303"/>
            <ac:spMk id="24" creationId="{5DE7CC67-A7D7-399A-790A-12F4692E4962}"/>
          </ac:spMkLst>
        </pc:spChg>
        <pc:picChg chg="add mod">
          <ac:chgData name="김소희" userId="292a1162-0793-4577-a94d-2dae0dfa5995" providerId="ADAL" clId="{8AFFB053-3F88-47FF-A221-3BEAD26A84A3}" dt="2022-06-11T13:34:19.394" v="2483" actId="1076"/>
          <ac:picMkLst>
            <pc:docMk/>
            <pc:sldMk cId="3915069891" sldId="303"/>
            <ac:picMk id="3" creationId="{56CC4C07-584A-2AAA-77ED-1CE2641671CE}"/>
          </ac:picMkLst>
        </pc:picChg>
        <pc:picChg chg="add del mod">
          <ac:chgData name="김소희" userId="292a1162-0793-4577-a94d-2dae0dfa5995" providerId="ADAL" clId="{8AFFB053-3F88-47FF-A221-3BEAD26A84A3}" dt="2022-06-10T16:07:22.149" v="2429" actId="478"/>
          <ac:picMkLst>
            <pc:docMk/>
            <pc:sldMk cId="3915069891" sldId="303"/>
            <ac:picMk id="3" creationId="{DE15847B-DD6B-E160-4AFE-EBF62A5FEB9B}"/>
          </ac:picMkLst>
        </pc:picChg>
        <pc:picChg chg="del">
          <ac:chgData name="김소희" userId="292a1162-0793-4577-a94d-2dae0dfa5995" providerId="ADAL" clId="{8AFFB053-3F88-47FF-A221-3BEAD26A84A3}" dt="2022-06-10T16:05:31.580" v="2390" actId="478"/>
          <ac:picMkLst>
            <pc:docMk/>
            <pc:sldMk cId="3915069891" sldId="303"/>
            <ac:picMk id="4" creationId="{64119FDD-93F5-114C-0EA2-616E09165C96}"/>
          </ac:picMkLst>
        </pc:picChg>
        <pc:picChg chg="del">
          <ac:chgData name="김소희" userId="292a1162-0793-4577-a94d-2dae0dfa5995" providerId="ADAL" clId="{8AFFB053-3F88-47FF-A221-3BEAD26A84A3}" dt="2022-06-10T16:05:32.065" v="2391" actId="478"/>
          <ac:picMkLst>
            <pc:docMk/>
            <pc:sldMk cId="3915069891" sldId="303"/>
            <ac:picMk id="6" creationId="{73DB6E7A-393A-68CD-7889-F6E68C4C3934}"/>
          </ac:picMkLst>
        </pc:picChg>
        <pc:picChg chg="add del mod">
          <ac:chgData name="김소희" userId="292a1162-0793-4577-a94d-2dae0dfa5995" providerId="ADAL" clId="{8AFFB053-3F88-47FF-A221-3BEAD26A84A3}" dt="2022-06-11T13:34:08.236" v="2476" actId="478"/>
          <ac:picMkLst>
            <pc:docMk/>
            <pc:sldMk cId="3915069891" sldId="303"/>
            <ac:picMk id="8" creationId="{5570EDEF-8FAC-D62B-3C49-543494D48515}"/>
          </ac:picMkLst>
        </pc:picChg>
        <pc:picChg chg="del">
          <ac:chgData name="김소희" userId="292a1162-0793-4577-a94d-2dae0dfa5995" providerId="ADAL" clId="{8AFFB053-3F88-47FF-A221-3BEAD26A84A3}" dt="2022-06-10T16:05:31.580" v="2390" actId="478"/>
          <ac:picMkLst>
            <pc:docMk/>
            <pc:sldMk cId="3915069891" sldId="303"/>
            <ac:picMk id="23" creationId="{55A7D9CA-63DA-BB94-E8D9-47138C8B517B}"/>
          </ac:picMkLst>
        </pc:picChg>
        <pc:cxnChg chg="del">
          <ac:chgData name="김소희" userId="292a1162-0793-4577-a94d-2dae0dfa5995" providerId="ADAL" clId="{8AFFB053-3F88-47FF-A221-3BEAD26A84A3}" dt="2022-06-10T16:06:41.337" v="2422" actId="478"/>
          <ac:cxnSpMkLst>
            <pc:docMk/>
            <pc:sldMk cId="3915069891" sldId="303"/>
            <ac:cxnSpMk id="9" creationId="{6882DC30-842D-839B-5E6F-53315D1BC082}"/>
          </ac:cxnSpMkLst>
        </pc:cxnChg>
      </pc:sldChg>
      <pc:sldChg chg="modSp add mod">
        <pc:chgData name="김소희" userId="292a1162-0793-4577-a94d-2dae0dfa5995" providerId="ADAL" clId="{8AFFB053-3F88-47FF-A221-3BEAD26A84A3}" dt="2022-06-10T16:08:23.024" v="2452" actId="20577"/>
        <pc:sldMkLst>
          <pc:docMk/>
          <pc:sldMk cId="1458642914" sldId="304"/>
        </pc:sldMkLst>
        <pc:spChg chg="mod">
          <ac:chgData name="김소희" userId="292a1162-0793-4577-a94d-2dae0dfa5995" providerId="ADAL" clId="{8AFFB053-3F88-47FF-A221-3BEAD26A84A3}" dt="2022-06-10T16:08:23.024" v="2452" actId="20577"/>
          <ac:spMkLst>
            <pc:docMk/>
            <pc:sldMk cId="1458642914" sldId="304"/>
            <ac:spMk id="12" creationId="{B223E0BE-B372-D4B2-54A4-8EF857A00D52}"/>
          </ac:spMkLst>
        </pc:spChg>
      </pc:sldChg>
      <pc:sldChg chg="addSp delSp modSp add mod">
        <pc:chgData name="김소희" userId="292a1162-0793-4577-a94d-2dae0dfa5995" providerId="ADAL" clId="{8AFFB053-3F88-47FF-A221-3BEAD26A84A3}" dt="2022-06-10T16:08:52.463" v="2458" actId="1076"/>
        <pc:sldMkLst>
          <pc:docMk/>
          <pc:sldMk cId="2138396189" sldId="305"/>
        </pc:sldMkLst>
        <pc:spChg chg="mod">
          <ac:chgData name="김소희" userId="292a1162-0793-4577-a94d-2dae0dfa5995" providerId="ADAL" clId="{8AFFB053-3F88-47FF-A221-3BEAD26A84A3}" dt="2022-06-10T16:08:19.999" v="2451" actId="20577"/>
          <ac:spMkLst>
            <pc:docMk/>
            <pc:sldMk cId="2138396189" sldId="305"/>
            <ac:spMk id="12" creationId="{B223E0BE-B372-D4B2-54A4-8EF857A00D52}"/>
          </ac:spMkLst>
        </pc:spChg>
        <pc:picChg chg="del">
          <ac:chgData name="김소희" userId="292a1162-0793-4577-a94d-2dae0dfa5995" providerId="ADAL" clId="{8AFFB053-3F88-47FF-A221-3BEAD26A84A3}" dt="2022-06-10T16:08:05.650" v="2433" actId="478"/>
          <ac:picMkLst>
            <pc:docMk/>
            <pc:sldMk cId="2138396189" sldId="305"/>
            <ac:picMk id="3" creationId="{DE15847B-DD6B-E160-4AFE-EBF62A5FEB9B}"/>
          </ac:picMkLst>
        </pc:picChg>
        <pc:picChg chg="add mod">
          <ac:chgData name="김소희" userId="292a1162-0793-4577-a94d-2dae0dfa5995" providerId="ADAL" clId="{8AFFB053-3F88-47FF-A221-3BEAD26A84A3}" dt="2022-06-10T16:08:52.463" v="2458" actId="1076"/>
          <ac:picMkLst>
            <pc:docMk/>
            <pc:sldMk cId="2138396189" sldId="305"/>
            <ac:picMk id="4" creationId="{C0D1E2F3-32B7-1BF8-35E4-67DDAE9DCC13}"/>
          </ac:picMkLst>
        </pc:picChg>
      </pc:sldChg>
      <pc:sldChg chg="addSp delSp modSp add del mod">
        <pc:chgData name="김소희" userId="292a1162-0793-4577-a94d-2dae0dfa5995" providerId="ADAL" clId="{8AFFB053-3F88-47FF-A221-3BEAD26A84A3}" dt="2022-06-11T13:40:32.704" v="2623" actId="2696"/>
        <pc:sldMkLst>
          <pc:docMk/>
          <pc:sldMk cId="407955083" sldId="306"/>
        </pc:sldMkLst>
        <pc:spChg chg="mod">
          <ac:chgData name="김소희" userId="292a1162-0793-4577-a94d-2dae0dfa5995" providerId="ADAL" clId="{8AFFB053-3F88-47FF-A221-3BEAD26A84A3}" dt="2022-06-11T13:39:07.468" v="2592" actId="1076"/>
          <ac:spMkLst>
            <pc:docMk/>
            <pc:sldMk cId="407955083" sldId="306"/>
            <ac:spMk id="7" creationId="{643923C6-54F8-964E-071D-2F81B979B715}"/>
          </ac:spMkLst>
        </pc:spChg>
        <pc:spChg chg="mod">
          <ac:chgData name="김소희" userId="292a1162-0793-4577-a94d-2dae0dfa5995" providerId="ADAL" clId="{8AFFB053-3F88-47FF-A221-3BEAD26A84A3}" dt="2022-06-11T13:36:38.755" v="2542" actId="6549"/>
          <ac:spMkLst>
            <pc:docMk/>
            <pc:sldMk cId="407955083" sldId="306"/>
            <ac:spMk id="12" creationId="{B223E0BE-B372-D4B2-54A4-8EF857A00D52}"/>
          </ac:spMkLst>
        </pc:spChg>
        <pc:spChg chg="add mod">
          <ac:chgData name="김소희" userId="292a1162-0793-4577-a94d-2dae0dfa5995" providerId="ADAL" clId="{8AFFB053-3F88-47FF-A221-3BEAD26A84A3}" dt="2022-06-11T13:39:11.306" v="2593" actId="1076"/>
          <ac:spMkLst>
            <pc:docMk/>
            <pc:sldMk cId="407955083" sldId="306"/>
            <ac:spMk id="20" creationId="{C3DC69B8-0B01-1F48-99F4-AEE37098E6A3}"/>
          </ac:spMkLst>
        </pc:spChg>
        <pc:spChg chg="del">
          <ac:chgData name="김소희" userId="292a1162-0793-4577-a94d-2dae0dfa5995" providerId="ADAL" clId="{8AFFB053-3F88-47FF-A221-3BEAD26A84A3}" dt="2022-06-11T13:36:40.934" v="2543" actId="478"/>
          <ac:spMkLst>
            <pc:docMk/>
            <pc:sldMk cId="407955083" sldId="306"/>
            <ac:spMk id="22" creationId="{60944CF8-AC49-5B8A-DD92-86A3471CE214}"/>
          </ac:spMkLst>
        </pc:spChg>
        <pc:picChg chg="del">
          <ac:chgData name="김소희" userId="292a1162-0793-4577-a94d-2dae0dfa5995" providerId="ADAL" clId="{8AFFB053-3F88-47FF-A221-3BEAD26A84A3}" dt="2022-06-11T13:34:48.692" v="2485" actId="478"/>
          <ac:picMkLst>
            <pc:docMk/>
            <pc:sldMk cId="407955083" sldId="306"/>
            <ac:picMk id="3" creationId="{5AA3BF1B-27A7-B345-0195-F26B46308EBE}"/>
          </ac:picMkLst>
        </pc:picChg>
        <pc:picChg chg="add mod">
          <ac:chgData name="김소희" userId="292a1162-0793-4577-a94d-2dae0dfa5995" providerId="ADAL" clId="{8AFFB053-3F88-47FF-A221-3BEAD26A84A3}" dt="2022-06-11T13:39:50.743" v="2617" actId="1076"/>
          <ac:picMkLst>
            <pc:docMk/>
            <pc:sldMk cId="407955083" sldId="306"/>
            <ac:picMk id="4" creationId="{5C869830-FA03-9A09-D36A-509C1AD7C63B}"/>
          </ac:picMkLst>
        </pc:picChg>
        <pc:picChg chg="mod">
          <ac:chgData name="김소희" userId="292a1162-0793-4577-a94d-2dae0dfa5995" providerId="ADAL" clId="{8AFFB053-3F88-47FF-A221-3BEAD26A84A3}" dt="2022-06-11T13:39:48.943" v="2616" actId="1076"/>
          <ac:picMkLst>
            <pc:docMk/>
            <pc:sldMk cId="407955083" sldId="306"/>
            <ac:picMk id="8" creationId="{455FFA58-17D9-4750-CBBA-404F010ECD56}"/>
          </ac:picMkLst>
        </pc:picChg>
        <pc:picChg chg="del">
          <ac:chgData name="김소희" userId="292a1162-0793-4577-a94d-2dae0dfa5995" providerId="ADAL" clId="{8AFFB053-3F88-47FF-A221-3BEAD26A84A3}" dt="2022-06-11T13:34:49.060" v="2486" actId="478"/>
          <ac:picMkLst>
            <pc:docMk/>
            <pc:sldMk cId="407955083" sldId="306"/>
            <ac:picMk id="23" creationId="{55A7D9CA-63DA-BB94-E8D9-47138C8B517B}"/>
          </ac:picMkLst>
        </pc:picChg>
        <pc:picChg chg="add mod">
          <ac:chgData name="김소희" userId="292a1162-0793-4577-a94d-2dae0dfa5995" providerId="ADAL" clId="{8AFFB053-3F88-47FF-A221-3BEAD26A84A3}" dt="2022-06-11T13:39:59.332" v="2622" actId="1076"/>
          <ac:picMkLst>
            <pc:docMk/>
            <pc:sldMk cId="407955083" sldId="306"/>
            <ac:picMk id="24" creationId="{E0545C81-B6B2-16BA-6BD9-4FF5419AC47B}"/>
          </ac:picMkLst>
        </pc:picChg>
        <pc:cxnChg chg="mod">
          <ac:chgData name="김소희" userId="292a1162-0793-4577-a94d-2dae0dfa5995" providerId="ADAL" clId="{8AFFB053-3F88-47FF-A221-3BEAD26A84A3}" dt="2022-06-11T13:38:00.839" v="2579" actId="1076"/>
          <ac:cxnSpMkLst>
            <pc:docMk/>
            <pc:sldMk cId="407955083" sldId="306"/>
            <ac:cxnSpMk id="9" creationId="{6882DC30-842D-839B-5E6F-53315D1BC082}"/>
          </ac:cxnSpMkLst>
        </pc:cxnChg>
      </pc:sldChg>
      <pc:sldChg chg="addSp delSp modSp add mod modAnim modNotesTx">
        <pc:chgData name="김소희" userId="292a1162-0793-4577-a94d-2dae0dfa5995" providerId="ADAL" clId="{8AFFB053-3F88-47FF-A221-3BEAD26A84A3}" dt="2022-06-11T17:24:29.143" v="6751" actId="20577"/>
        <pc:sldMkLst>
          <pc:docMk/>
          <pc:sldMk cId="2467496642" sldId="307"/>
        </pc:sldMkLst>
        <pc:spChg chg="del">
          <ac:chgData name="김소희" userId="292a1162-0793-4577-a94d-2dae0dfa5995" providerId="ADAL" clId="{8AFFB053-3F88-47FF-A221-3BEAD26A84A3}" dt="2022-06-11T13:37:03.387" v="2547" actId="478"/>
          <ac:spMkLst>
            <pc:docMk/>
            <pc:sldMk cId="2467496642" sldId="307"/>
            <ac:spMk id="7" creationId="{643923C6-54F8-964E-071D-2F81B979B715}"/>
          </ac:spMkLst>
        </pc:spChg>
        <pc:spChg chg="add mod">
          <ac:chgData name="김소희" userId="292a1162-0793-4577-a94d-2dae0dfa5995" providerId="ADAL" clId="{8AFFB053-3F88-47FF-A221-3BEAD26A84A3}" dt="2022-06-11T16:53:20.144" v="6554" actId="207"/>
          <ac:spMkLst>
            <pc:docMk/>
            <pc:sldMk cId="2467496642" sldId="307"/>
            <ac:spMk id="20" creationId="{66D8BFB4-4C15-4040-1A7D-760C9A487D95}"/>
          </ac:spMkLst>
        </pc:spChg>
        <pc:spChg chg="del">
          <ac:chgData name="김소희" userId="292a1162-0793-4577-a94d-2dae0dfa5995" providerId="ADAL" clId="{8AFFB053-3F88-47FF-A221-3BEAD26A84A3}" dt="2022-06-11T13:37:03.387" v="2547" actId="478"/>
          <ac:spMkLst>
            <pc:docMk/>
            <pc:sldMk cId="2467496642" sldId="307"/>
            <ac:spMk id="20" creationId="{C3DC69B8-0B01-1F48-99F4-AEE37098E6A3}"/>
          </ac:spMkLst>
        </pc:spChg>
        <pc:spChg chg="add mod">
          <ac:chgData name="김소희" userId="292a1162-0793-4577-a94d-2dae0dfa5995" providerId="ADAL" clId="{8AFFB053-3F88-47FF-A221-3BEAD26A84A3}" dt="2022-06-11T16:53:07.394" v="6552" actId="1076"/>
          <ac:spMkLst>
            <pc:docMk/>
            <pc:sldMk cId="2467496642" sldId="307"/>
            <ac:spMk id="22" creationId="{F610EDE9-9FEA-FD40-67A0-8340377CAFA4}"/>
          </ac:spMkLst>
        </pc:spChg>
        <pc:spChg chg="add mod">
          <ac:chgData name="김소희" userId="292a1162-0793-4577-a94d-2dae0dfa5995" providerId="ADAL" clId="{8AFFB053-3F88-47FF-A221-3BEAD26A84A3}" dt="2022-06-11T17:22:03.156" v="6748" actId="20577"/>
          <ac:spMkLst>
            <pc:docMk/>
            <pc:sldMk cId="2467496642" sldId="307"/>
            <ac:spMk id="24" creationId="{29200693-F057-4B97-0C00-3BD4C7638DC0}"/>
          </ac:spMkLst>
        </pc:spChg>
        <pc:spChg chg="add del mod">
          <ac:chgData name="김소희" userId="292a1162-0793-4577-a94d-2dae0dfa5995" providerId="ADAL" clId="{8AFFB053-3F88-47FF-A221-3BEAD26A84A3}" dt="2022-06-11T16:57:39.504" v="6635" actId="21"/>
          <ac:spMkLst>
            <pc:docMk/>
            <pc:sldMk cId="2467496642" sldId="307"/>
            <ac:spMk id="26" creationId="{72B5CBEC-12FC-B38F-DDC6-57520E325150}"/>
          </ac:spMkLst>
        </pc:spChg>
        <pc:spChg chg="add del mod">
          <ac:chgData name="김소희" userId="292a1162-0793-4577-a94d-2dae0dfa5995" providerId="ADAL" clId="{8AFFB053-3F88-47FF-A221-3BEAD26A84A3}" dt="2022-06-11T16:57:45.138" v="6638" actId="478"/>
          <ac:spMkLst>
            <pc:docMk/>
            <pc:sldMk cId="2467496642" sldId="307"/>
            <ac:spMk id="27" creationId="{A9B50705-93E3-BAFE-AED4-12D0C674B5DA}"/>
          </ac:spMkLst>
        </pc:spChg>
        <pc:picChg chg="add mod modCrop">
          <ac:chgData name="김소희" userId="292a1162-0793-4577-a94d-2dae0dfa5995" providerId="ADAL" clId="{8AFFB053-3F88-47FF-A221-3BEAD26A84A3}" dt="2022-06-11T16:53:05.670" v="6551" actId="1076"/>
          <ac:picMkLst>
            <pc:docMk/>
            <pc:sldMk cId="2467496642" sldId="307"/>
            <ac:picMk id="3" creationId="{328ABE84-917D-3EF0-D368-DDE02D09DE70}"/>
          </ac:picMkLst>
        </pc:picChg>
        <pc:picChg chg="del">
          <ac:chgData name="김소희" userId="292a1162-0793-4577-a94d-2dae0dfa5995" providerId="ADAL" clId="{8AFFB053-3F88-47FF-A221-3BEAD26A84A3}" dt="2022-06-11T13:37:03.387" v="2547" actId="478"/>
          <ac:picMkLst>
            <pc:docMk/>
            <pc:sldMk cId="2467496642" sldId="307"/>
            <ac:picMk id="4" creationId="{5C869830-FA03-9A09-D36A-509C1AD7C63B}"/>
          </ac:picMkLst>
        </pc:picChg>
        <pc:picChg chg="del">
          <ac:chgData name="김소희" userId="292a1162-0793-4577-a94d-2dae0dfa5995" providerId="ADAL" clId="{8AFFB053-3F88-47FF-A221-3BEAD26A84A3}" dt="2022-06-11T13:37:03.387" v="2547" actId="478"/>
          <ac:picMkLst>
            <pc:docMk/>
            <pc:sldMk cId="2467496642" sldId="307"/>
            <ac:picMk id="8" creationId="{455FFA58-17D9-4750-CBBA-404F010ECD56}"/>
          </ac:picMkLst>
        </pc:picChg>
        <pc:cxnChg chg="del">
          <ac:chgData name="김소희" userId="292a1162-0793-4577-a94d-2dae0dfa5995" providerId="ADAL" clId="{8AFFB053-3F88-47FF-A221-3BEAD26A84A3}" dt="2022-06-11T13:37:05.928" v="2548" actId="478"/>
          <ac:cxnSpMkLst>
            <pc:docMk/>
            <pc:sldMk cId="2467496642" sldId="307"/>
            <ac:cxnSpMk id="9" creationId="{6882DC30-842D-839B-5E6F-53315D1BC082}"/>
          </ac:cxnSpMkLst>
        </pc:cxnChg>
        <pc:cxnChg chg="add del mod">
          <ac:chgData name="김소희" userId="292a1162-0793-4577-a94d-2dae0dfa5995" providerId="ADAL" clId="{8AFFB053-3F88-47FF-A221-3BEAD26A84A3}" dt="2022-06-11T16:49:07.219" v="6507" actId="478"/>
          <ac:cxnSpMkLst>
            <pc:docMk/>
            <pc:sldMk cId="2467496642" sldId="307"/>
            <ac:cxnSpMk id="23" creationId="{C5D8C268-57DA-3FCA-73E6-8A1172C3FEC6}"/>
          </ac:cxnSpMkLst>
        </pc:cxnChg>
        <pc:cxnChg chg="add mod">
          <ac:chgData name="김소희" userId="292a1162-0793-4577-a94d-2dae0dfa5995" providerId="ADAL" clId="{8AFFB053-3F88-47FF-A221-3BEAD26A84A3}" dt="2022-06-11T17:00:05.834" v="6650" actId="1076"/>
          <ac:cxnSpMkLst>
            <pc:docMk/>
            <pc:sldMk cId="2467496642" sldId="307"/>
            <ac:cxnSpMk id="25" creationId="{DE332971-AE51-F650-2F5C-67EFBAAB15A2}"/>
          </ac:cxnSpMkLst>
        </pc:cxnChg>
      </pc:sldChg>
      <pc:sldChg chg="addSp delSp modSp add mod modAnim modNotesTx">
        <pc:chgData name="김소희" userId="292a1162-0793-4577-a94d-2dae0dfa5995" providerId="ADAL" clId="{8AFFB053-3F88-47FF-A221-3BEAD26A84A3}" dt="2022-06-11T16:41:35.564" v="6206" actId="20577"/>
        <pc:sldMkLst>
          <pc:docMk/>
          <pc:sldMk cId="2955800964" sldId="308"/>
        </pc:sldMkLst>
        <pc:spChg chg="mod">
          <ac:chgData name="김소희" userId="292a1162-0793-4577-a94d-2dae0dfa5995" providerId="ADAL" clId="{8AFFB053-3F88-47FF-A221-3BEAD26A84A3}" dt="2022-06-11T16:32:59.962" v="5834" actId="14100"/>
          <ac:spMkLst>
            <pc:docMk/>
            <pc:sldMk cId="2955800964" sldId="308"/>
            <ac:spMk id="7" creationId="{643923C6-54F8-964E-071D-2F81B979B715}"/>
          </ac:spMkLst>
        </pc:spChg>
        <pc:spChg chg="mod">
          <ac:chgData name="김소희" userId="292a1162-0793-4577-a94d-2dae0dfa5995" providerId="ADAL" clId="{8AFFB053-3F88-47FF-A221-3BEAD26A84A3}" dt="2022-06-11T16:33:01.417" v="5835" actId="113"/>
          <ac:spMkLst>
            <pc:docMk/>
            <pc:sldMk cId="2955800964" sldId="308"/>
            <ac:spMk id="20" creationId="{C3DC69B8-0B01-1F48-99F4-AEE37098E6A3}"/>
          </ac:spMkLst>
        </pc:spChg>
        <pc:spChg chg="add mod">
          <ac:chgData name="김소희" userId="292a1162-0793-4577-a94d-2dae0dfa5995" providerId="ADAL" clId="{8AFFB053-3F88-47FF-A221-3BEAD26A84A3}" dt="2022-06-11T16:23:32.330" v="5495" actId="1037"/>
          <ac:spMkLst>
            <pc:docMk/>
            <pc:sldMk cId="2955800964" sldId="308"/>
            <ac:spMk id="22" creationId="{1B7CCD04-34F2-8B19-76DA-C2F363F60271}"/>
          </ac:spMkLst>
        </pc:spChg>
        <pc:spChg chg="add mod">
          <ac:chgData name="김소희" userId="292a1162-0793-4577-a94d-2dae0dfa5995" providerId="ADAL" clId="{8AFFB053-3F88-47FF-A221-3BEAD26A84A3}" dt="2022-06-11T16:23:32.330" v="5495" actId="1037"/>
          <ac:spMkLst>
            <pc:docMk/>
            <pc:sldMk cId="2955800964" sldId="308"/>
            <ac:spMk id="23" creationId="{ABF33511-B92A-827D-E6CD-CAB3154B3F4B}"/>
          </ac:spMkLst>
        </pc:spChg>
        <pc:spChg chg="add mod">
          <ac:chgData name="김소희" userId="292a1162-0793-4577-a94d-2dae0dfa5995" providerId="ADAL" clId="{8AFFB053-3F88-47FF-A221-3BEAD26A84A3}" dt="2022-06-11T16:16:42.288" v="5252" actId="1076"/>
          <ac:spMkLst>
            <pc:docMk/>
            <pc:sldMk cId="2955800964" sldId="308"/>
            <ac:spMk id="24" creationId="{BE7C06C4-6F0C-026A-3A1C-70BDEC5A93FE}"/>
          </ac:spMkLst>
        </pc:spChg>
        <pc:spChg chg="add mod ord">
          <ac:chgData name="김소희" userId="292a1162-0793-4577-a94d-2dae0dfa5995" providerId="ADAL" clId="{8AFFB053-3F88-47FF-A221-3BEAD26A84A3}" dt="2022-06-11T16:23:01.244" v="5492" actId="166"/>
          <ac:spMkLst>
            <pc:docMk/>
            <pc:sldMk cId="2955800964" sldId="308"/>
            <ac:spMk id="27" creationId="{EF38C6E9-C94C-24FE-EAA2-3B00454C5C1C}"/>
          </ac:spMkLst>
        </pc:spChg>
        <pc:spChg chg="add mod">
          <ac:chgData name="김소희" userId="292a1162-0793-4577-a94d-2dae0dfa5995" providerId="ADAL" clId="{8AFFB053-3F88-47FF-A221-3BEAD26A84A3}" dt="2022-06-11T16:21:08.225" v="5475" actId="554"/>
          <ac:spMkLst>
            <pc:docMk/>
            <pc:sldMk cId="2955800964" sldId="308"/>
            <ac:spMk id="28" creationId="{C6EE7B38-BB14-ABE7-CDB7-AFA989B968B9}"/>
          </ac:spMkLst>
        </pc:spChg>
        <pc:spChg chg="add mod">
          <ac:chgData name="김소희" userId="292a1162-0793-4577-a94d-2dae0dfa5995" providerId="ADAL" clId="{8AFFB053-3F88-47FF-A221-3BEAD26A84A3}" dt="2022-06-11T16:21:13.814" v="5479" actId="1037"/>
          <ac:spMkLst>
            <pc:docMk/>
            <pc:sldMk cId="2955800964" sldId="308"/>
            <ac:spMk id="30" creationId="{BD06D743-735C-A1F3-777D-C26C13F2F35F}"/>
          </ac:spMkLst>
        </pc:spChg>
        <pc:picChg chg="mod modCrop">
          <ac:chgData name="김소희" userId="292a1162-0793-4577-a94d-2dae0dfa5995" providerId="ADAL" clId="{8AFFB053-3F88-47FF-A221-3BEAD26A84A3}" dt="2022-06-11T16:15:15.545" v="5231" actId="1076"/>
          <ac:picMkLst>
            <pc:docMk/>
            <pc:sldMk cId="2955800964" sldId="308"/>
            <ac:picMk id="4" creationId="{5C869830-FA03-9A09-D36A-509C1AD7C63B}"/>
          </ac:picMkLst>
        </pc:picChg>
        <pc:picChg chg="mod modCrop">
          <ac:chgData name="김소희" userId="292a1162-0793-4577-a94d-2dae0dfa5995" providerId="ADAL" clId="{8AFFB053-3F88-47FF-A221-3BEAD26A84A3}" dt="2022-06-11T16:14:59.156" v="5224" actId="1076"/>
          <ac:picMkLst>
            <pc:docMk/>
            <pc:sldMk cId="2955800964" sldId="308"/>
            <ac:picMk id="8" creationId="{455FFA58-17D9-4750-CBBA-404F010ECD56}"/>
          </ac:picMkLst>
        </pc:picChg>
        <pc:cxnChg chg="add del">
          <ac:chgData name="김소희" userId="292a1162-0793-4577-a94d-2dae0dfa5995" providerId="ADAL" clId="{8AFFB053-3F88-47FF-A221-3BEAD26A84A3}" dt="2022-06-11T16:15:29.178" v="5234" actId="478"/>
          <ac:cxnSpMkLst>
            <pc:docMk/>
            <pc:sldMk cId="2955800964" sldId="308"/>
            <ac:cxnSpMk id="9" creationId="{6882DC30-842D-839B-5E6F-53315D1BC082}"/>
          </ac:cxnSpMkLst>
        </pc:cxnChg>
        <pc:cxnChg chg="add mod">
          <ac:chgData name="김소희" userId="292a1162-0793-4577-a94d-2dae0dfa5995" providerId="ADAL" clId="{8AFFB053-3F88-47FF-A221-3BEAD26A84A3}" dt="2022-06-11T16:18:03.513" v="5261" actId="208"/>
          <ac:cxnSpMkLst>
            <pc:docMk/>
            <pc:sldMk cId="2955800964" sldId="308"/>
            <ac:cxnSpMk id="25" creationId="{C46044FF-0470-2A14-E16D-1CEE2426E8D2}"/>
          </ac:cxnSpMkLst>
        </pc:cxnChg>
        <pc:cxnChg chg="add mod ord">
          <ac:chgData name="김소희" userId="292a1162-0793-4577-a94d-2dae0dfa5995" providerId="ADAL" clId="{8AFFB053-3F88-47FF-A221-3BEAD26A84A3}" dt="2022-06-11T16:22:58.778" v="5491" actId="166"/>
          <ac:cxnSpMkLst>
            <pc:docMk/>
            <pc:sldMk cId="2955800964" sldId="308"/>
            <ac:cxnSpMk id="26" creationId="{716714F0-9A03-37F4-6733-D9F23305A6F9}"/>
          </ac:cxnSpMkLst>
        </pc:cxnChg>
        <pc:cxnChg chg="add mod">
          <ac:chgData name="김소희" userId="292a1162-0793-4577-a94d-2dae0dfa5995" providerId="ADAL" clId="{8AFFB053-3F88-47FF-A221-3BEAD26A84A3}" dt="2022-06-11T16:20:06.953" v="5449" actId="1076"/>
          <ac:cxnSpMkLst>
            <pc:docMk/>
            <pc:sldMk cId="2955800964" sldId="308"/>
            <ac:cxnSpMk id="29" creationId="{42A84F39-88F3-91B6-456C-1D3134F2C5A5}"/>
          </ac:cxnSpMkLst>
        </pc:cxnChg>
        <pc:cxnChg chg="add mod">
          <ac:chgData name="김소희" userId="292a1162-0793-4577-a94d-2dae0dfa5995" providerId="ADAL" clId="{8AFFB053-3F88-47FF-A221-3BEAD26A84A3}" dt="2022-06-11T16:20:52.004" v="5473" actId="14100"/>
          <ac:cxnSpMkLst>
            <pc:docMk/>
            <pc:sldMk cId="2955800964" sldId="308"/>
            <ac:cxnSpMk id="31" creationId="{36BEE2D8-034B-974E-DDE8-1A7D11DE94B6}"/>
          </ac:cxnSpMkLst>
        </pc:cxnChg>
        <pc:cxnChg chg="add mod">
          <ac:chgData name="김소희" userId="292a1162-0793-4577-a94d-2dae0dfa5995" providerId="ADAL" clId="{8AFFB053-3F88-47FF-A221-3BEAD26A84A3}" dt="2022-06-11T16:22:12.368" v="5487" actId="208"/>
          <ac:cxnSpMkLst>
            <pc:docMk/>
            <pc:sldMk cId="2955800964" sldId="308"/>
            <ac:cxnSpMk id="33" creationId="{8F6F16CB-FF1D-2307-177C-199460CEA0A3}"/>
          </ac:cxnSpMkLst>
        </pc:cxnChg>
      </pc:sldChg>
      <pc:sldChg chg="addSp delSp modSp add mod modNotesTx">
        <pc:chgData name="김소희" userId="292a1162-0793-4577-a94d-2dae0dfa5995" providerId="ADAL" clId="{8AFFB053-3F88-47FF-A221-3BEAD26A84A3}" dt="2022-06-11T14:09:00.924" v="3515" actId="1038"/>
        <pc:sldMkLst>
          <pc:docMk/>
          <pc:sldMk cId="1966683160" sldId="309"/>
        </pc:sldMkLst>
        <pc:spChg chg="mod">
          <ac:chgData name="김소희" userId="292a1162-0793-4577-a94d-2dae0dfa5995" providerId="ADAL" clId="{8AFFB053-3F88-47FF-A221-3BEAD26A84A3}" dt="2022-06-11T13:47:34.738" v="2683" actId="1076"/>
          <ac:spMkLst>
            <pc:docMk/>
            <pc:sldMk cId="1966683160" sldId="309"/>
            <ac:spMk id="12" creationId="{B223E0BE-B372-D4B2-54A4-8EF857A00D52}"/>
          </ac:spMkLst>
        </pc:spChg>
        <pc:spChg chg="del mod">
          <ac:chgData name="김소희" userId="292a1162-0793-4577-a94d-2dae0dfa5995" providerId="ADAL" clId="{8AFFB053-3F88-47FF-A221-3BEAD26A84A3}" dt="2022-06-11T13:47:47.685" v="2686" actId="478"/>
          <ac:spMkLst>
            <pc:docMk/>
            <pc:sldMk cId="1966683160" sldId="309"/>
            <ac:spMk id="20" creationId="{D1709BD9-CAD9-3001-4098-B2F4302C2A09}"/>
          </ac:spMkLst>
        </pc:spChg>
        <pc:spChg chg="add mod">
          <ac:chgData name="김소희" userId="292a1162-0793-4577-a94d-2dae0dfa5995" providerId="ADAL" clId="{8AFFB053-3F88-47FF-A221-3BEAD26A84A3}" dt="2022-06-11T14:08:54.566" v="3511" actId="1036"/>
          <ac:spMkLst>
            <pc:docMk/>
            <pc:sldMk cId="1966683160" sldId="309"/>
            <ac:spMk id="22" creationId="{4FF4A928-59F5-20AD-9AD7-4C04EF8BCB5F}"/>
          </ac:spMkLst>
        </pc:spChg>
        <pc:spChg chg="add mod">
          <ac:chgData name="김소희" userId="292a1162-0793-4577-a94d-2dae0dfa5995" providerId="ADAL" clId="{8AFFB053-3F88-47FF-A221-3BEAD26A84A3}" dt="2022-06-11T14:08:54.566" v="3511" actId="1036"/>
          <ac:spMkLst>
            <pc:docMk/>
            <pc:sldMk cId="1966683160" sldId="309"/>
            <ac:spMk id="23" creationId="{5CC687E3-4096-6BCF-7955-3CBB74F41ED1}"/>
          </ac:spMkLst>
        </pc:spChg>
        <pc:spChg chg="add mod">
          <ac:chgData name="김소희" userId="292a1162-0793-4577-a94d-2dae0dfa5995" providerId="ADAL" clId="{8AFFB053-3F88-47FF-A221-3BEAD26A84A3}" dt="2022-06-11T14:08:54.566" v="3511" actId="1036"/>
          <ac:spMkLst>
            <pc:docMk/>
            <pc:sldMk cId="1966683160" sldId="309"/>
            <ac:spMk id="24" creationId="{88FA625A-1E56-1C7A-33AC-3C93C6FC7ADA}"/>
          </ac:spMkLst>
        </pc:spChg>
        <pc:spChg chg="add mod ord">
          <ac:chgData name="김소희" userId="292a1162-0793-4577-a94d-2dae0dfa5995" providerId="ADAL" clId="{8AFFB053-3F88-47FF-A221-3BEAD26A84A3}" dt="2022-06-11T14:08:54.566" v="3511" actId="1036"/>
          <ac:spMkLst>
            <pc:docMk/>
            <pc:sldMk cId="1966683160" sldId="309"/>
            <ac:spMk id="25" creationId="{CB39AE34-CEB0-370A-3671-C4635E556EA4}"/>
          </ac:spMkLst>
        </pc:spChg>
        <pc:spChg chg="add mod">
          <ac:chgData name="김소희" userId="292a1162-0793-4577-a94d-2dae0dfa5995" providerId="ADAL" clId="{8AFFB053-3F88-47FF-A221-3BEAD26A84A3}" dt="2022-06-11T14:08:54.566" v="3511" actId="1036"/>
          <ac:spMkLst>
            <pc:docMk/>
            <pc:sldMk cId="1966683160" sldId="309"/>
            <ac:spMk id="26" creationId="{CF16E572-08BD-9334-336F-4746E1B3A67C}"/>
          </ac:spMkLst>
        </pc:spChg>
        <pc:picChg chg="del">
          <ac:chgData name="김소희" userId="292a1162-0793-4577-a94d-2dae0dfa5995" providerId="ADAL" clId="{8AFFB053-3F88-47FF-A221-3BEAD26A84A3}" dt="2022-06-11T13:41:32.946" v="2631" actId="478"/>
          <ac:picMkLst>
            <pc:docMk/>
            <pc:sldMk cId="1966683160" sldId="309"/>
            <ac:picMk id="3" creationId="{7C340A21-61F2-A325-A2D6-DED9D424C8B6}"/>
          </ac:picMkLst>
        </pc:picChg>
        <pc:picChg chg="add mod">
          <ac:chgData name="김소희" userId="292a1162-0793-4577-a94d-2dae0dfa5995" providerId="ADAL" clId="{8AFFB053-3F88-47FF-A221-3BEAD26A84A3}" dt="2022-06-11T14:08:54.566" v="3511" actId="1036"/>
          <ac:picMkLst>
            <pc:docMk/>
            <pc:sldMk cId="1966683160" sldId="309"/>
            <ac:picMk id="4" creationId="{B44E5A22-D5B5-6687-141D-B0C13EE23D62}"/>
          </ac:picMkLst>
        </pc:picChg>
        <pc:picChg chg="add mod">
          <ac:chgData name="김소희" userId="292a1162-0793-4577-a94d-2dae0dfa5995" providerId="ADAL" clId="{8AFFB053-3F88-47FF-A221-3BEAD26A84A3}" dt="2022-06-11T14:08:54.566" v="3511" actId="1036"/>
          <ac:picMkLst>
            <pc:docMk/>
            <pc:sldMk cId="1966683160" sldId="309"/>
            <ac:picMk id="6" creationId="{14C1031E-4F63-6B37-3050-C09720DA3932}"/>
          </ac:picMkLst>
        </pc:picChg>
        <pc:picChg chg="add del">
          <ac:chgData name="김소희" userId="292a1162-0793-4577-a94d-2dae0dfa5995" providerId="ADAL" clId="{8AFFB053-3F88-47FF-A221-3BEAD26A84A3}" dt="2022-06-11T13:49:08.846" v="2730" actId="22"/>
          <ac:picMkLst>
            <pc:docMk/>
            <pc:sldMk cId="1966683160" sldId="309"/>
            <ac:picMk id="8" creationId="{4F1D402E-F0C2-E311-366F-89E0DA146B6B}"/>
          </ac:picMkLst>
        </pc:picChg>
        <pc:picChg chg="add mod">
          <ac:chgData name="김소희" userId="292a1162-0793-4577-a94d-2dae0dfa5995" providerId="ADAL" clId="{8AFFB053-3F88-47FF-A221-3BEAD26A84A3}" dt="2022-06-11T14:08:54.566" v="3511" actId="1036"/>
          <ac:picMkLst>
            <pc:docMk/>
            <pc:sldMk cId="1966683160" sldId="309"/>
            <ac:picMk id="10" creationId="{2EBE8D63-F90C-D9AB-863B-08D7BDB14C27}"/>
          </ac:picMkLst>
        </pc:picChg>
        <pc:cxnChg chg="add mod">
          <ac:chgData name="김소희" userId="292a1162-0793-4577-a94d-2dae0dfa5995" providerId="ADAL" clId="{8AFFB053-3F88-47FF-A221-3BEAD26A84A3}" dt="2022-06-11T14:09:00.924" v="3515" actId="1038"/>
          <ac:cxnSpMkLst>
            <pc:docMk/>
            <pc:sldMk cId="1966683160" sldId="309"/>
            <ac:cxnSpMk id="27" creationId="{FC15B1A0-F579-B3E2-6D6A-78F649B80106}"/>
          </ac:cxnSpMkLst>
        </pc:cxnChg>
      </pc:sldChg>
      <pc:sldChg chg="new del">
        <pc:chgData name="김소희" userId="292a1162-0793-4577-a94d-2dae0dfa5995" providerId="ADAL" clId="{8AFFB053-3F88-47FF-A221-3BEAD26A84A3}" dt="2022-06-11T14:03:49.769" v="3205" actId="47"/>
        <pc:sldMkLst>
          <pc:docMk/>
          <pc:sldMk cId="1575787922" sldId="310"/>
        </pc:sldMkLst>
      </pc:sldChg>
    </pc:docChg>
  </pc:docChgLst>
  <pc:docChgLst>
    <pc:chgData name="김소희" userId="292a1162-0793-4577-a94d-2dae0dfa5995" providerId="ADAL" clId="{DDCF88E4-5112-414C-AAAA-E494362C4D5E}"/>
    <pc:docChg chg="undo custSel addSld delSld modSld sldOrd">
      <pc:chgData name="김소희" userId="292a1162-0793-4577-a94d-2dae0dfa5995" providerId="ADAL" clId="{DDCF88E4-5112-414C-AAAA-E494362C4D5E}" dt="2022-06-12T11:21:36.452" v="4376" actId="207"/>
      <pc:docMkLst>
        <pc:docMk/>
      </pc:docMkLst>
      <pc:sldChg chg="addSp modSp mod modNotesTx">
        <pc:chgData name="김소희" userId="292a1162-0793-4577-a94d-2dae0dfa5995" providerId="ADAL" clId="{DDCF88E4-5112-414C-AAAA-E494362C4D5E}" dt="2022-06-12T11:18:51.112" v="4362" actId="1035"/>
        <pc:sldMkLst>
          <pc:docMk/>
          <pc:sldMk cId="2353614662" sldId="256"/>
        </pc:sldMkLst>
        <pc:spChg chg="add mod">
          <ac:chgData name="김소희" userId="292a1162-0793-4577-a94d-2dae0dfa5995" providerId="ADAL" clId="{DDCF88E4-5112-414C-AAAA-E494362C4D5E}" dt="2022-06-12T11:18:51.112" v="4362" actId="1035"/>
          <ac:spMkLst>
            <pc:docMk/>
            <pc:sldMk cId="2353614662" sldId="256"/>
            <ac:spMk id="2" creationId="{C09DAD4D-FF80-BF2D-BFBC-FC582A0B975E}"/>
          </ac:spMkLst>
        </pc:spChg>
        <pc:spChg chg="mod">
          <ac:chgData name="김소희" userId="292a1162-0793-4577-a94d-2dae0dfa5995" providerId="ADAL" clId="{DDCF88E4-5112-414C-AAAA-E494362C4D5E}" dt="2022-06-12T11:18:51.112" v="4362" actId="1035"/>
          <ac:spMkLst>
            <pc:docMk/>
            <pc:sldMk cId="2353614662" sldId="256"/>
            <ac:spMk id="4" creationId="{05CF0E02-C7CC-40FE-8DA3-EB1CED2197E8}"/>
          </ac:spMkLst>
        </pc:spChg>
        <pc:spChg chg="mod">
          <ac:chgData name="김소희" userId="292a1162-0793-4577-a94d-2dae0dfa5995" providerId="ADAL" clId="{DDCF88E4-5112-414C-AAAA-E494362C4D5E}" dt="2022-06-12T11:18:51.112" v="4362" actId="1035"/>
          <ac:spMkLst>
            <pc:docMk/>
            <pc:sldMk cId="2353614662" sldId="256"/>
            <ac:spMk id="5" creationId="{0D0E7567-80CC-4A46-8FA5-E251CBC1D6E1}"/>
          </ac:spMkLst>
        </pc:spChg>
        <pc:spChg chg="mod">
          <ac:chgData name="김소희" userId="292a1162-0793-4577-a94d-2dae0dfa5995" providerId="ADAL" clId="{DDCF88E4-5112-414C-AAAA-E494362C4D5E}" dt="2022-06-12T11:18:51.112" v="4362" actId="1035"/>
          <ac:spMkLst>
            <pc:docMk/>
            <pc:sldMk cId="2353614662" sldId="256"/>
            <ac:spMk id="8" creationId="{04467E98-CB13-CFF4-194D-C491AB4A92F1}"/>
          </ac:spMkLst>
        </pc:spChg>
        <pc:spChg chg="mod">
          <ac:chgData name="김소희" userId="292a1162-0793-4577-a94d-2dae0dfa5995" providerId="ADAL" clId="{DDCF88E4-5112-414C-AAAA-E494362C4D5E}" dt="2022-06-12T11:18:51.112" v="4362" actId="1035"/>
          <ac:spMkLst>
            <pc:docMk/>
            <pc:sldMk cId="2353614662" sldId="256"/>
            <ac:spMk id="9" creationId="{EF3A5E0F-0285-EF60-B5BF-B4948F2ADDA3}"/>
          </ac:spMkLst>
        </pc:spChg>
        <pc:spChg chg="add mod ord">
          <ac:chgData name="김소희" userId="292a1162-0793-4577-a94d-2dae0dfa5995" providerId="ADAL" clId="{DDCF88E4-5112-414C-AAAA-E494362C4D5E}" dt="2022-06-12T11:17:57.418" v="4335" actId="34135"/>
          <ac:spMkLst>
            <pc:docMk/>
            <pc:sldMk cId="2353614662" sldId="256"/>
            <ac:spMk id="10" creationId="{EE89C606-F2D3-3A0D-B86F-DE6C2ACA6F07}"/>
          </ac:spMkLst>
        </pc:spChg>
        <pc:cxnChg chg="mod">
          <ac:chgData name="김소희" userId="292a1162-0793-4577-a94d-2dae0dfa5995" providerId="ADAL" clId="{DDCF88E4-5112-414C-AAAA-E494362C4D5E}" dt="2022-06-12T11:18:51.112" v="4362" actId="1035"/>
          <ac:cxnSpMkLst>
            <pc:docMk/>
            <pc:sldMk cId="2353614662" sldId="256"/>
            <ac:cxnSpMk id="11" creationId="{B1D40865-A288-4397-85F0-D2096852E9D5}"/>
          </ac:cxnSpMkLst>
        </pc:cxnChg>
        <pc:cxnChg chg="mod">
          <ac:chgData name="김소희" userId="292a1162-0793-4577-a94d-2dae0dfa5995" providerId="ADAL" clId="{DDCF88E4-5112-414C-AAAA-E494362C4D5E}" dt="2022-06-12T11:18:51.112" v="4362" actId="1035"/>
          <ac:cxnSpMkLst>
            <pc:docMk/>
            <pc:sldMk cId="2353614662" sldId="256"/>
            <ac:cxnSpMk id="24" creationId="{0DD03F0C-F230-4503-8C6E-804A7944412E}"/>
          </ac:cxnSpMkLst>
        </pc:cxnChg>
      </pc:sldChg>
      <pc:sldChg chg="modNotesTx">
        <pc:chgData name="김소희" userId="292a1162-0793-4577-a94d-2dae0dfa5995" providerId="ADAL" clId="{DDCF88E4-5112-414C-AAAA-E494362C4D5E}" dt="2022-06-12T10:22:41.382" v="3458" actId="20577"/>
        <pc:sldMkLst>
          <pc:docMk/>
          <pc:sldMk cId="197451739" sldId="279"/>
        </pc:sldMkLst>
      </pc:sldChg>
      <pc:sldChg chg="addSp delSp modSp modNotesTx">
        <pc:chgData name="김소희" userId="292a1162-0793-4577-a94d-2dae0dfa5995" providerId="ADAL" clId="{DDCF88E4-5112-414C-AAAA-E494362C4D5E}" dt="2022-06-12T10:51:10.679" v="4086"/>
        <pc:sldMkLst>
          <pc:docMk/>
          <pc:sldMk cId="130366447" sldId="283"/>
        </pc:sldMkLst>
        <pc:spChg chg="add del mod">
          <ac:chgData name="김소희" userId="292a1162-0793-4577-a94d-2dae0dfa5995" providerId="ADAL" clId="{DDCF88E4-5112-414C-AAAA-E494362C4D5E}" dt="2022-06-12T10:51:10.679" v="4086"/>
          <ac:spMkLst>
            <pc:docMk/>
            <pc:sldMk cId="130366447" sldId="283"/>
            <ac:spMk id="12" creationId="{EAA30808-617E-7689-7BC7-E950EC64D1CE}"/>
          </ac:spMkLst>
        </pc:spChg>
      </pc:sldChg>
      <pc:sldChg chg="addSp delSp modSp mod modNotesTx">
        <pc:chgData name="김소희" userId="292a1162-0793-4577-a94d-2dae0dfa5995" providerId="ADAL" clId="{DDCF88E4-5112-414C-AAAA-E494362C4D5E}" dt="2022-06-12T08:36:15.328" v="510" actId="113"/>
        <pc:sldMkLst>
          <pc:docMk/>
          <pc:sldMk cId="3388572705" sldId="285"/>
        </pc:sldMkLst>
        <pc:spChg chg="mod">
          <ac:chgData name="김소희" userId="292a1162-0793-4577-a94d-2dae0dfa5995" providerId="ADAL" clId="{DDCF88E4-5112-414C-AAAA-E494362C4D5E}" dt="2022-06-12T07:07:11.083" v="151" actId="34136"/>
          <ac:spMkLst>
            <pc:docMk/>
            <pc:sldMk cId="3388572705" sldId="285"/>
            <ac:spMk id="5" creationId="{F2B79E5A-A04D-307F-B0B1-C783D37066AC}"/>
          </ac:spMkLst>
        </pc:spChg>
        <pc:spChg chg="add del mod ord">
          <ac:chgData name="김소희" userId="292a1162-0793-4577-a94d-2dae0dfa5995" providerId="ADAL" clId="{DDCF88E4-5112-414C-AAAA-E494362C4D5E}" dt="2022-06-12T07:08:04.656" v="161" actId="1076"/>
          <ac:spMkLst>
            <pc:docMk/>
            <pc:sldMk cId="3388572705" sldId="285"/>
            <ac:spMk id="8" creationId="{CEDE08A2-757E-81B5-65DB-41F417719CE9}"/>
          </ac:spMkLst>
        </pc:spChg>
        <pc:spChg chg="mod">
          <ac:chgData name="김소희" userId="292a1162-0793-4577-a94d-2dae0dfa5995" providerId="ADAL" clId="{DDCF88E4-5112-414C-AAAA-E494362C4D5E}" dt="2022-06-12T07:07:11.083" v="151" actId="34136"/>
          <ac:spMkLst>
            <pc:docMk/>
            <pc:sldMk cId="3388572705" sldId="285"/>
            <ac:spMk id="14" creationId="{3732EFD3-9F8F-EBB6-5EDA-CB9A79BA22A0}"/>
          </ac:spMkLst>
        </pc:spChg>
        <pc:spChg chg="mod">
          <ac:chgData name="김소희" userId="292a1162-0793-4577-a94d-2dae0dfa5995" providerId="ADAL" clId="{DDCF88E4-5112-414C-AAAA-E494362C4D5E}" dt="2022-06-12T07:07:11.083" v="151" actId="34136"/>
          <ac:spMkLst>
            <pc:docMk/>
            <pc:sldMk cId="3388572705" sldId="285"/>
            <ac:spMk id="15" creationId="{1F1BD3AC-FC22-2831-7100-FCDE3D71FD9A}"/>
          </ac:spMkLst>
        </pc:spChg>
        <pc:spChg chg="add mod">
          <ac:chgData name="김소희" userId="292a1162-0793-4577-a94d-2dae0dfa5995" providerId="ADAL" clId="{DDCF88E4-5112-414C-AAAA-E494362C4D5E}" dt="2022-06-12T08:36:15.328" v="510" actId="113"/>
          <ac:spMkLst>
            <pc:docMk/>
            <pc:sldMk cId="3388572705" sldId="285"/>
            <ac:spMk id="26" creationId="{D5346180-43A7-7D8F-4CF3-667A7E913C0B}"/>
          </ac:spMkLst>
        </pc:spChg>
        <pc:grpChg chg="mod">
          <ac:chgData name="김소희" userId="292a1162-0793-4577-a94d-2dae0dfa5995" providerId="ADAL" clId="{DDCF88E4-5112-414C-AAAA-E494362C4D5E}" dt="2022-06-12T07:07:23.602" v="153" actId="14100"/>
          <ac:grpSpMkLst>
            <pc:docMk/>
            <pc:sldMk cId="3388572705" sldId="285"/>
            <ac:grpSpMk id="6" creationId="{BA0619ED-2178-DB66-6F21-8F25A0EC2AD8}"/>
          </ac:grpSpMkLst>
        </pc:grpChg>
        <pc:picChg chg="mod">
          <ac:chgData name="김소희" userId="292a1162-0793-4577-a94d-2dae0dfa5995" providerId="ADAL" clId="{DDCF88E4-5112-414C-AAAA-E494362C4D5E}" dt="2022-06-12T07:07:11.083" v="151" actId="34136"/>
          <ac:picMkLst>
            <pc:docMk/>
            <pc:sldMk cId="3388572705" sldId="285"/>
            <ac:picMk id="4" creationId="{2D875608-6935-5616-ABD4-3583117D80B5}"/>
          </ac:picMkLst>
        </pc:picChg>
        <pc:picChg chg="mod">
          <ac:chgData name="김소희" userId="292a1162-0793-4577-a94d-2dae0dfa5995" providerId="ADAL" clId="{DDCF88E4-5112-414C-AAAA-E494362C4D5E}" dt="2022-06-12T07:11:37.423" v="266" actId="1076"/>
          <ac:picMkLst>
            <pc:docMk/>
            <pc:sldMk cId="3388572705" sldId="285"/>
            <ac:picMk id="7" creationId="{EA89B9C6-741B-0738-DBE2-DBF6FA011DCB}"/>
          </ac:picMkLst>
        </pc:picChg>
      </pc:sldChg>
      <pc:sldChg chg="addSp modSp mod modAnim">
        <pc:chgData name="김소희" userId="292a1162-0793-4577-a94d-2dae0dfa5995" providerId="ADAL" clId="{DDCF88E4-5112-414C-AAAA-E494362C4D5E}" dt="2022-06-12T07:25:55.778" v="442" actId="14100"/>
        <pc:sldMkLst>
          <pc:docMk/>
          <pc:sldMk cId="2119792755" sldId="286"/>
        </pc:sldMkLst>
        <pc:spChg chg="add mod">
          <ac:chgData name="김소희" userId="292a1162-0793-4577-a94d-2dae0dfa5995" providerId="ADAL" clId="{DDCF88E4-5112-414C-AAAA-E494362C4D5E}" dt="2022-06-12T07:25:49.380" v="439" actId="14100"/>
          <ac:spMkLst>
            <pc:docMk/>
            <pc:sldMk cId="2119792755" sldId="286"/>
            <ac:spMk id="14" creationId="{D03297BE-6A35-95FD-19C8-65D5A8E03392}"/>
          </ac:spMkLst>
        </pc:spChg>
        <pc:spChg chg="add mod">
          <ac:chgData name="김소희" userId="292a1162-0793-4577-a94d-2dae0dfa5995" providerId="ADAL" clId="{DDCF88E4-5112-414C-AAAA-E494362C4D5E}" dt="2022-06-12T07:25:43.733" v="438" actId="14100"/>
          <ac:spMkLst>
            <pc:docMk/>
            <pc:sldMk cId="2119792755" sldId="286"/>
            <ac:spMk id="15" creationId="{607C2227-F1B8-1043-6F00-31F550464C1B}"/>
          </ac:spMkLst>
        </pc:spChg>
        <pc:spChg chg="add mod">
          <ac:chgData name="김소희" userId="292a1162-0793-4577-a94d-2dae0dfa5995" providerId="ADAL" clId="{DDCF88E4-5112-414C-AAAA-E494362C4D5E}" dt="2022-06-12T07:25:55.778" v="442" actId="14100"/>
          <ac:spMkLst>
            <pc:docMk/>
            <pc:sldMk cId="2119792755" sldId="286"/>
            <ac:spMk id="16" creationId="{520BDC47-03C6-E62D-1573-60A6769799A6}"/>
          </ac:spMkLst>
        </pc:spChg>
        <pc:picChg chg="mod">
          <ac:chgData name="김소희" userId="292a1162-0793-4577-a94d-2dae0dfa5995" providerId="ADAL" clId="{DDCF88E4-5112-414C-AAAA-E494362C4D5E}" dt="2022-06-12T07:25:52.494" v="441" actId="1076"/>
          <ac:picMkLst>
            <pc:docMk/>
            <pc:sldMk cId="2119792755" sldId="286"/>
            <ac:picMk id="6" creationId="{5D9640DA-85B5-FE58-1BB4-E71206FB1393}"/>
          </ac:picMkLst>
        </pc:picChg>
      </pc:sldChg>
      <pc:sldChg chg="addSp modSp mod modAnim modNotesTx">
        <pc:chgData name="김소희" userId="292a1162-0793-4577-a94d-2dae0dfa5995" providerId="ADAL" clId="{DDCF88E4-5112-414C-AAAA-E494362C4D5E}" dt="2022-06-12T07:26:15.799" v="445" actId="20577"/>
        <pc:sldMkLst>
          <pc:docMk/>
          <pc:sldMk cId="2372375082" sldId="287"/>
        </pc:sldMkLst>
        <pc:spChg chg="add mod">
          <ac:chgData name="김소희" userId="292a1162-0793-4577-a94d-2dae0dfa5995" providerId="ADAL" clId="{DDCF88E4-5112-414C-AAAA-E494362C4D5E}" dt="2022-06-12T07:19:35.144" v="402" actId="1035"/>
          <ac:spMkLst>
            <pc:docMk/>
            <pc:sldMk cId="2372375082" sldId="287"/>
            <ac:spMk id="2" creationId="{EE2FF1B5-BC48-C9D1-F9A5-E8D390EE2EC1}"/>
          </ac:spMkLst>
        </pc:spChg>
        <pc:spChg chg="add mod">
          <ac:chgData name="김소희" userId="292a1162-0793-4577-a94d-2dae0dfa5995" providerId="ADAL" clId="{DDCF88E4-5112-414C-AAAA-E494362C4D5E}" dt="2022-06-12T07:19:30.441" v="398" actId="1076"/>
          <ac:spMkLst>
            <pc:docMk/>
            <pc:sldMk cId="2372375082" sldId="287"/>
            <ac:spMk id="29" creationId="{4E0CE877-D6B2-EEA0-A652-DB97447533DC}"/>
          </ac:spMkLst>
        </pc:spChg>
        <pc:spChg chg="add mod">
          <ac:chgData name="김소희" userId="292a1162-0793-4577-a94d-2dae0dfa5995" providerId="ADAL" clId="{DDCF88E4-5112-414C-AAAA-E494362C4D5E}" dt="2022-06-12T07:19:18.454" v="393" actId="1035"/>
          <ac:spMkLst>
            <pc:docMk/>
            <pc:sldMk cId="2372375082" sldId="287"/>
            <ac:spMk id="31" creationId="{4D4D068E-5AB2-39D0-29E5-56A491D748FB}"/>
          </ac:spMkLst>
        </pc:spChg>
        <pc:grpChg chg="mod">
          <ac:chgData name="김소희" userId="292a1162-0793-4577-a94d-2dae0dfa5995" providerId="ADAL" clId="{DDCF88E4-5112-414C-AAAA-E494362C4D5E}" dt="2022-06-12T07:18:29.772" v="377" actId="34135"/>
          <ac:grpSpMkLst>
            <pc:docMk/>
            <pc:sldMk cId="2372375082" sldId="287"/>
            <ac:grpSpMk id="35" creationId="{893FF4EF-05CD-587C-4263-4013956DAE06}"/>
          </ac:grpSpMkLst>
        </pc:grpChg>
        <pc:picChg chg="mod">
          <ac:chgData name="김소희" userId="292a1162-0793-4577-a94d-2dae0dfa5995" providerId="ADAL" clId="{DDCF88E4-5112-414C-AAAA-E494362C4D5E}" dt="2022-06-12T07:18:29.772" v="377" actId="34135"/>
          <ac:picMkLst>
            <pc:docMk/>
            <pc:sldMk cId="2372375082" sldId="287"/>
            <ac:picMk id="7" creationId="{6BF8B402-1F1A-CDA9-43A8-087F219AB2DB}"/>
          </ac:picMkLst>
        </pc:picChg>
        <pc:cxnChg chg="mod">
          <ac:chgData name="김소희" userId="292a1162-0793-4577-a94d-2dae0dfa5995" providerId="ADAL" clId="{DDCF88E4-5112-414C-AAAA-E494362C4D5E}" dt="2022-06-12T07:18:29.772" v="377" actId="34135"/>
          <ac:cxnSpMkLst>
            <pc:docMk/>
            <pc:sldMk cId="2372375082" sldId="287"/>
            <ac:cxnSpMk id="6" creationId="{07980F57-EC23-702F-85F2-5B0656A05498}"/>
          </ac:cxnSpMkLst>
        </pc:cxnChg>
        <pc:cxnChg chg="mod">
          <ac:chgData name="김소희" userId="292a1162-0793-4577-a94d-2dae0dfa5995" providerId="ADAL" clId="{DDCF88E4-5112-414C-AAAA-E494362C4D5E}" dt="2022-06-12T07:18:29.772" v="377" actId="34135"/>
          <ac:cxnSpMkLst>
            <pc:docMk/>
            <pc:sldMk cId="2372375082" sldId="287"/>
            <ac:cxnSpMk id="28" creationId="{E6943558-E893-03E6-1AFF-319B6EE6EC47}"/>
          </ac:cxnSpMkLst>
        </pc:cxnChg>
      </pc:sldChg>
      <pc:sldChg chg="addSp delSp modSp modNotesTx">
        <pc:chgData name="김소희" userId="292a1162-0793-4577-a94d-2dae0dfa5995" providerId="ADAL" clId="{DDCF88E4-5112-414C-AAAA-E494362C4D5E}" dt="2022-06-12T10:18:08.327" v="3166" actId="313"/>
        <pc:sldMkLst>
          <pc:docMk/>
          <pc:sldMk cId="768823242" sldId="289"/>
        </pc:sldMkLst>
        <pc:spChg chg="add del mod">
          <ac:chgData name="김소희" userId="292a1162-0793-4577-a94d-2dae0dfa5995" providerId="ADAL" clId="{DDCF88E4-5112-414C-AAAA-E494362C4D5E}" dt="2022-06-12T09:55:54.116" v="2098"/>
          <ac:spMkLst>
            <pc:docMk/>
            <pc:sldMk cId="768823242" sldId="289"/>
            <ac:spMk id="12" creationId="{585715C5-8503-4169-F0FE-3B35AA05AC47}"/>
          </ac:spMkLst>
        </pc:spChg>
      </pc:sldChg>
      <pc:sldChg chg="addSp modSp mod modAnim modNotesTx">
        <pc:chgData name="김소희" userId="292a1162-0793-4577-a94d-2dae0dfa5995" providerId="ADAL" clId="{DDCF88E4-5112-414C-AAAA-E494362C4D5E}" dt="2022-06-12T09:17:16.592" v="1380" actId="207"/>
        <pc:sldMkLst>
          <pc:docMk/>
          <pc:sldMk cId="1989796872" sldId="294"/>
        </pc:sldMkLst>
        <pc:spChg chg="add mod">
          <ac:chgData name="김소희" userId="292a1162-0793-4577-a94d-2dae0dfa5995" providerId="ADAL" clId="{DDCF88E4-5112-414C-AAAA-E494362C4D5E}" dt="2022-06-12T07:31:36.008" v="490" actId="1076"/>
          <ac:spMkLst>
            <pc:docMk/>
            <pc:sldMk cId="1989796872" sldId="294"/>
            <ac:spMk id="2" creationId="{2D843294-A4D1-825E-3881-1AB8C9DAB99C}"/>
          </ac:spMkLst>
        </pc:spChg>
        <pc:spChg chg="add mod">
          <ac:chgData name="김소희" userId="292a1162-0793-4577-a94d-2dae0dfa5995" providerId="ADAL" clId="{DDCF88E4-5112-414C-AAAA-E494362C4D5E}" dt="2022-06-12T08:56:21.055" v="860" actId="1076"/>
          <ac:spMkLst>
            <pc:docMk/>
            <pc:sldMk cId="1989796872" sldId="294"/>
            <ac:spMk id="7" creationId="{0C4B1933-79CB-7F50-F755-417E7D83CCC8}"/>
          </ac:spMkLst>
        </pc:spChg>
        <pc:spChg chg="mod">
          <ac:chgData name="김소희" userId="292a1162-0793-4577-a94d-2dae0dfa5995" providerId="ADAL" clId="{DDCF88E4-5112-414C-AAAA-E494362C4D5E}" dt="2022-06-12T07:42:58.778" v="508" actId="1076"/>
          <ac:spMkLst>
            <pc:docMk/>
            <pc:sldMk cId="1989796872" sldId="294"/>
            <ac:spMk id="9" creationId="{ABD1EA83-8154-5AB0-C293-C10E88E36A14}"/>
          </ac:spMkLst>
        </pc:spChg>
        <pc:spChg chg="mod">
          <ac:chgData name="김소희" userId="292a1162-0793-4577-a94d-2dae0dfa5995" providerId="ADAL" clId="{DDCF88E4-5112-414C-AAAA-E494362C4D5E}" dt="2022-06-12T09:01:03.566" v="960" actId="14100"/>
          <ac:spMkLst>
            <pc:docMk/>
            <pc:sldMk cId="1989796872" sldId="294"/>
            <ac:spMk id="27" creationId="{A0CD7144-9C93-7B58-E67B-C0B7B77AD088}"/>
          </ac:spMkLst>
        </pc:spChg>
        <pc:spChg chg="add mod">
          <ac:chgData name="김소희" userId="292a1162-0793-4577-a94d-2dae0dfa5995" providerId="ADAL" clId="{DDCF88E4-5112-414C-AAAA-E494362C4D5E}" dt="2022-06-12T08:41:41.032" v="683" actId="207"/>
          <ac:spMkLst>
            <pc:docMk/>
            <pc:sldMk cId="1989796872" sldId="294"/>
            <ac:spMk id="28" creationId="{826B7AA6-BD82-3AE3-AB4F-4BCDCE807A12}"/>
          </ac:spMkLst>
        </pc:spChg>
        <pc:spChg chg="add mod">
          <ac:chgData name="김소희" userId="292a1162-0793-4577-a94d-2dae0dfa5995" providerId="ADAL" clId="{DDCF88E4-5112-414C-AAAA-E494362C4D5E}" dt="2022-06-12T08:41:56.918" v="686" actId="207"/>
          <ac:spMkLst>
            <pc:docMk/>
            <pc:sldMk cId="1989796872" sldId="294"/>
            <ac:spMk id="29" creationId="{54B36B71-5586-EAF2-FB36-9263A7E50AA3}"/>
          </ac:spMkLst>
        </pc:spChg>
        <pc:spChg chg="add mod">
          <ac:chgData name="김소희" userId="292a1162-0793-4577-a94d-2dae0dfa5995" providerId="ADAL" clId="{DDCF88E4-5112-414C-AAAA-E494362C4D5E}" dt="2022-06-12T08:41:56.918" v="686" actId="207"/>
          <ac:spMkLst>
            <pc:docMk/>
            <pc:sldMk cId="1989796872" sldId="294"/>
            <ac:spMk id="30" creationId="{950C6681-8DE2-4C81-BB1C-887ED693CABD}"/>
          </ac:spMkLst>
        </pc:spChg>
        <pc:spChg chg="add mod">
          <ac:chgData name="김소희" userId="292a1162-0793-4577-a94d-2dae0dfa5995" providerId="ADAL" clId="{DDCF88E4-5112-414C-AAAA-E494362C4D5E}" dt="2022-06-12T08:41:56.918" v="686" actId="207"/>
          <ac:spMkLst>
            <pc:docMk/>
            <pc:sldMk cId="1989796872" sldId="294"/>
            <ac:spMk id="31" creationId="{1B990B3A-8332-A54D-CC95-1689B31CA02B}"/>
          </ac:spMkLst>
        </pc:spChg>
        <pc:spChg chg="add mod">
          <ac:chgData name="김소희" userId="292a1162-0793-4577-a94d-2dae0dfa5995" providerId="ADAL" clId="{DDCF88E4-5112-414C-AAAA-E494362C4D5E}" dt="2022-06-12T08:54:42.091" v="834" actId="207"/>
          <ac:spMkLst>
            <pc:docMk/>
            <pc:sldMk cId="1989796872" sldId="294"/>
            <ac:spMk id="32" creationId="{FA71AEF7-336D-B89E-F95B-F157733DFC39}"/>
          </ac:spMkLst>
        </pc:spChg>
        <pc:spChg chg="mod">
          <ac:chgData name="김소희" userId="292a1162-0793-4577-a94d-2dae0dfa5995" providerId="ADAL" clId="{DDCF88E4-5112-414C-AAAA-E494362C4D5E}" dt="2022-06-12T09:17:16.592" v="1380" actId="207"/>
          <ac:spMkLst>
            <pc:docMk/>
            <pc:sldMk cId="1989796872" sldId="294"/>
            <ac:spMk id="34" creationId="{0F628EC9-89D2-503B-88E7-5879E51AE57D}"/>
          </ac:spMkLst>
        </pc:spChg>
        <pc:spChg chg="mod">
          <ac:chgData name="김소희" userId="292a1162-0793-4577-a94d-2dae0dfa5995" providerId="ADAL" clId="{DDCF88E4-5112-414C-AAAA-E494362C4D5E}" dt="2022-06-12T09:17:16.592" v="1380" actId="207"/>
          <ac:spMkLst>
            <pc:docMk/>
            <pc:sldMk cId="1989796872" sldId="294"/>
            <ac:spMk id="35" creationId="{38AD113D-5171-95D9-AC5A-777D696A80EF}"/>
          </ac:spMkLst>
        </pc:spChg>
        <pc:picChg chg="mod">
          <ac:chgData name="김소희" userId="292a1162-0793-4577-a94d-2dae0dfa5995" providerId="ADAL" clId="{DDCF88E4-5112-414C-AAAA-E494362C4D5E}" dt="2022-06-12T08:56:23.373" v="861" actId="34135"/>
          <ac:picMkLst>
            <pc:docMk/>
            <pc:sldMk cId="1989796872" sldId="294"/>
            <ac:picMk id="4" creationId="{06A444EE-62D7-13F8-85EF-AA7437787587}"/>
          </ac:picMkLst>
        </pc:picChg>
        <pc:picChg chg="mod">
          <ac:chgData name="김소희" userId="292a1162-0793-4577-a94d-2dae0dfa5995" providerId="ADAL" clId="{DDCF88E4-5112-414C-AAAA-E494362C4D5E}" dt="2022-06-12T08:56:23.373" v="861" actId="34135"/>
          <ac:picMkLst>
            <pc:docMk/>
            <pc:sldMk cId="1989796872" sldId="294"/>
            <ac:picMk id="8" creationId="{7BE948B8-FB71-2A5F-E802-C6CE7D91432F}"/>
          </ac:picMkLst>
        </pc:picChg>
        <pc:cxnChg chg="add mod">
          <ac:chgData name="김소희" userId="292a1162-0793-4577-a94d-2dae0dfa5995" providerId="ADAL" clId="{DDCF88E4-5112-414C-AAAA-E494362C4D5E}" dt="2022-06-12T07:32:15.982" v="505" actId="1076"/>
          <ac:cxnSpMkLst>
            <pc:docMk/>
            <pc:sldMk cId="1989796872" sldId="294"/>
            <ac:cxnSpMk id="5" creationId="{06FBFB7C-4BFC-53ED-D64D-F7462CEF31AC}"/>
          </ac:cxnSpMkLst>
        </pc:cxnChg>
        <pc:cxnChg chg="add mod ord">
          <ac:chgData name="김소희" userId="292a1162-0793-4577-a94d-2dae0dfa5995" providerId="ADAL" clId="{DDCF88E4-5112-414C-AAAA-E494362C4D5E}" dt="2022-06-12T08:54:36.498" v="833" actId="167"/>
          <ac:cxnSpMkLst>
            <pc:docMk/>
            <pc:sldMk cId="1989796872" sldId="294"/>
            <ac:cxnSpMk id="33" creationId="{1B9884A2-42A3-AA9B-6603-714BD0CB49DA}"/>
          </ac:cxnSpMkLst>
        </pc:cxnChg>
      </pc:sldChg>
      <pc:sldChg chg="addSp modSp mod modAnim modNotesTx">
        <pc:chgData name="김소희" userId="292a1162-0793-4577-a94d-2dae0dfa5995" providerId="ADAL" clId="{DDCF88E4-5112-414C-AAAA-E494362C4D5E}" dt="2022-06-12T09:52:44.820" v="2064" actId="1076"/>
        <pc:sldMkLst>
          <pc:docMk/>
          <pc:sldMk cId="765622633" sldId="296"/>
        </pc:sldMkLst>
        <pc:spChg chg="add mod">
          <ac:chgData name="김소희" userId="292a1162-0793-4577-a94d-2dae0dfa5995" providerId="ADAL" clId="{DDCF88E4-5112-414C-AAAA-E494362C4D5E}" dt="2022-06-12T09:36:06.359" v="1810" actId="1036"/>
          <ac:spMkLst>
            <pc:docMk/>
            <pc:sldMk cId="765622633" sldId="296"/>
            <ac:spMk id="2" creationId="{BACA9407-DF20-A5F6-FFA4-8F052D17A8DE}"/>
          </ac:spMkLst>
        </pc:spChg>
        <pc:spChg chg="add mod">
          <ac:chgData name="김소희" userId="292a1162-0793-4577-a94d-2dae0dfa5995" providerId="ADAL" clId="{DDCF88E4-5112-414C-AAAA-E494362C4D5E}" dt="2022-06-12T09:36:48.117" v="1814" actId="1076"/>
          <ac:spMkLst>
            <pc:docMk/>
            <pc:sldMk cId="765622633" sldId="296"/>
            <ac:spMk id="14" creationId="{59559179-D01B-E741-A077-74F536B53A1A}"/>
          </ac:spMkLst>
        </pc:spChg>
        <pc:spChg chg="add mod">
          <ac:chgData name="김소희" userId="292a1162-0793-4577-a94d-2dae0dfa5995" providerId="ADAL" clId="{DDCF88E4-5112-414C-AAAA-E494362C4D5E}" dt="2022-06-12T09:36:50.457" v="1815" actId="1076"/>
          <ac:spMkLst>
            <pc:docMk/>
            <pc:sldMk cId="765622633" sldId="296"/>
            <ac:spMk id="15" creationId="{8A820909-9658-B685-6DCA-3BA9FC59144F}"/>
          </ac:spMkLst>
        </pc:spChg>
        <pc:spChg chg="add mod">
          <ac:chgData name="김소희" userId="292a1162-0793-4577-a94d-2dae0dfa5995" providerId="ADAL" clId="{DDCF88E4-5112-414C-AAAA-E494362C4D5E}" dt="2022-06-12T09:35:52.335" v="1799" actId="1076"/>
          <ac:spMkLst>
            <pc:docMk/>
            <pc:sldMk cId="765622633" sldId="296"/>
            <ac:spMk id="16" creationId="{FB910D6D-4871-4A60-8525-8C24B176A057}"/>
          </ac:spMkLst>
        </pc:spChg>
        <pc:spChg chg="add mod">
          <ac:chgData name="김소희" userId="292a1162-0793-4577-a94d-2dae0dfa5995" providerId="ADAL" clId="{DDCF88E4-5112-414C-AAAA-E494362C4D5E}" dt="2022-06-12T09:36:06.359" v="1810" actId="1036"/>
          <ac:spMkLst>
            <pc:docMk/>
            <pc:sldMk cId="765622633" sldId="296"/>
            <ac:spMk id="17" creationId="{F26536AE-A25D-C582-E518-97CDB8D5E025}"/>
          </ac:spMkLst>
        </pc:spChg>
        <pc:spChg chg="add mod">
          <ac:chgData name="김소희" userId="292a1162-0793-4577-a94d-2dae0dfa5995" providerId="ADAL" clId="{DDCF88E4-5112-414C-AAAA-E494362C4D5E}" dt="2022-06-12T09:36:06.359" v="1810" actId="1036"/>
          <ac:spMkLst>
            <pc:docMk/>
            <pc:sldMk cId="765622633" sldId="296"/>
            <ac:spMk id="18" creationId="{BABE1A28-581C-B743-20FB-68ED72A573F7}"/>
          </ac:spMkLst>
        </pc:spChg>
        <pc:spChg chg="mod">
          <ac:chgData name="김소희" userId="292a1162-0793-4577-a94d-2dae0dfa5995" providerId="ADAL" clId="{DDCF88E4-5112-414C-AAAA-E494362C4D5E}" dt="2022-06-12T09:52:44.820" v="2064" actId="1076"/>
          <ac:spMkLst>
            <pc:docMk/>
            <pc:sldMk cId="765622633" sldId="296"/>
            <ac:spMk id="27" creationId="{573F88EB-AD41-156F-C4F8-9DB4BE7A888B}"/>
          </ac:spMkLst>
        </pc:spChg>
        <pc:spChg chg="mod">
          <ac:chgData name="김소희" userId="292a1162-0793-4577-a94d-2dae0dfa5995" providerId="ADAL" clId="{DDCF88E4-5112-414C-AAAA-E494362C4D5E}" dt="2022-06-12T09:00:59.320" v="959" actId="14100"/>
          <ac:spMkLst>
            <pc:docMk/>
            <pc:sldMk cId="765622633" sldId="296"/>
            <ac:spMk id="28" creationId="{4B7E3BBF-8246-C789-B9B2-31B5F6E83BA0}"/>
          </ac:spMkLst>
        </pc:spChg>
        <pc:spChg chg="add mod">
          <ac:chgData name="김소희" userId="292a1162-0793-4577-a94d-2dae0dfa5995" providerId="ADAL" clId="{DDCF88E4-5112-414C-AAAA-E494362C4D5E}" dt="2022-06-12T09:36:06.359" v="1810" actId="1036"/>
          <ac:spMkLst>
            <pc:docMk/>
            <pc:sldMk cId="765622633" sldId="296"/>
            <ac:spMk id="29" creationId="{CF8016DA-CA2F-58F4-25A4-79E427E0C835}"/>
          </ac:spMkLst>
        </pc:spChg>
        <pc:spChg chg="add mod">
          <ac:chgData name="김소희" userId="292a1162-0793-4577-a94d-2dae0dfa5995" providerId="ADAL" clId="{DDCF88E4-5112-414C-AAAA-E494362C4D5E}" dt="2022-06-12T09:36:06.359" v="1810" actId="1036"/>
          <ac:spMkLst>
            <pc:docMk/>
            <pc:sldMk cId="765622633" sldId="296"/>
            <ac:spMk id="30" creationId="{02086845-F7E3-D075-7452-CD2E9F5ABAA1}"/>
          </ac:spMkLst>
        </pc:spChg>
        <pc:spChg chg="add mod">
          <ac:chgData name="김소희" userId="292a1162-0793-4577-a94d-2dae0dfa5995" providerId="ADAL" clId="{DDCF88E4-5112-414C-AAAA-E494362C4D5E}" dt="2022-06-12T09:36:06.359" v="1810" actId="1036"/>
          <ac:spMkLst>
            <pc:docMk/>
            <pc:sldMk cId="765622633" sldId="296"/>
            <ac:spMk id="31" creationId="{9DFEA462-C85F-2B4C-ADC7-B064B60D90BD}"/>
          </ac:spMkLst>
        </pc:spChg>
        <pc:spChg chg="add mod">
          <ac:chgData name="김소희" userId="292a1162-0793-4577-a94d-2dae0dfa5995" providerId="ADAL" clId="{DDCF88E4-5112-414C-AAAA-E494362C4D5E}" dt="2022-06-12T09:36:06.359" v="1810" actId="1036"/>
          <ac:spMkLst>
            <pc:docMk/>
            <pc:sldMk cId="765622633" sldId="296"/>
            <ac:spMk id="32" creationId="{12BCE0DA-8C38-C167-7E5A-AF024BC250A0}"/>
          </ac:spMkLst>
        </pc:spChg>
        <pc:picChg chg="mod modCrop">
          <ac:chgData name="김소희" userId="292a1162-0793-4577-a94d-2dae0dfa5995" providerId="ADAL" clId="{DDCF88E4-5112-414C-AAAA-E494362C4D5E}" dt="2022-06-12T09:36:39.117" v="1813" actId="408"/>
          <ac:picMkLst>
            <pc:docMk/>
            <pc:sldMk cId="765622633" sldId="296"/>
            <ac:picMk id="6" creationId="{1707AA77-A347-522E-BDAE-ED26EA9D93C7}"/>
          </ac:picMkLst>
        </pc:picChg>
        <pc:picChg chg="mod modCrop">
          <ac:chgData name="김소희" userId="292a1162-0793-4577-a94d-2dae0dfa5995" providerId="ADAL" clId="{DDCF88E4-5112-414C-AAAA-E494362C4D5E}" dt="2022-06-12T09:36:39.117" v="1813" actId="408"/>
          <ac:picMkLst>
            <pc:docMk/>
            <pc:sldMk cId="765622633" sldId="296"/>
            <ac:picMk id="8" creationId="{69A0BD92-A5CE-E44E-AF0B-57035FDD9A87}"/>
          </ac:picMkLst>
        </pc:picChg>
      </pc:sldChg>
      <pc:sldChg chg="addSp delSp modSp mod ord modAnim modNotesTx">
        <pc:chgData name="김소희" userId="292a1162-0793-4577-a94d-2dae0dfa5995" providerId="ADAL" clId="{DDCF88E4-5112-414C-AAAA-E494362C4D5E}" dt="2022-06-12T09:54:30.898" v="2094" actId="208"/>
        <pc:sldMkLst>
          <pc:docMk/>
          <pc:sldMk cId="2098415331" sldId="297"/>
        </pc:sldMkLst>
        <pc:spChg chg="add mod">
          <ac:chgData name="김소희" userId="292a1162-0793-4577-a94d-2dae0dfa5995" providerId="ADAL" clId="{DDCF88E4-5112-414C-AAAA-E494362C4D5E}" dt="2022-06-12T09:54:30.898" v="2094" actId="208"/>
          <ac:spMkLst>
            <pc:docMk/>
            <pc:sldMk cId="2098415331" sldId="297"/>
            <ac:spMk id="14" creationId="{71E96F5D-3C3A-0534-88E4-960693D03E03}"/>
          </ac:spMkLst>
        </pc:spChg>
        <pc:spChg chg="add mod">
          <ac:chgData name="김소희" userId="292a1162-0793-4577-a94d-2dae0dfa5995" providerId="ADAL" clId="{DDCF88E4-5112-414C-AAAA-E494362C4D5E}" dt="2022-06-12T09:24:53.845" v="1570" actId="1076"/>
          <ac:spMkLst>
            <pc:docMk/>
            <pc:sldMk cId="2098415331" sldId="297"/>
            <ac:spMk id="15" creationId="{145E9A45-6B7D-BB23-6618-B0FEC6B48286}"/>
          </ac:spMkLst>
        </pc:spChg>
        <pc:spChg chg="add mod">
          <ac:chgData name="김소희" userId="292a1162-0793-4577-a94d-2dae0dfa5995" providerId="ADAL" clId="{DDCF88E4-5112-414C-AAAA-E494362C4D5E}" dt="2022-06-12T09:24:56.869" v="1571" actId="1076"/>
          <ac:spMkLst>
            <pc:docMk/>
            <pc:sldMk cId="2098415331" sldId="297"/>
            <ac:spMk id="16" creationId="{2850A5D5-8602-65AD-99DD-69E4957A1EAC}"/>
          </ac:spMkLst>
        </pc:spChg>
        <pc:spChg chg="add mod">
          <ac:chgData name="김소희" userId="292a1162-0793-4577-a94d-2dae0dfa5995" providerId="ADAL" clId="{DDCF88E4-5112-414C-AAAA-E494362C4D5E}" dt="2022-06-12T09:54:24.199" v="2093" actId="207"/>
          <ac:spMkLst>
            <pc:docMk/>
            <pc:sldMk cId="2098415331" sldId="297"/>
            <ac:spMk id="17" creationId="{74146F04-A7AB-23EE-6AC9-7CCBAE423161}"/>
          </ac:spMkLst>
        </pc:spChg>
        <pc:spChg chg="mod">
          <ac:chgData name="김소희" userId="292a1162-0793-4577-a94d-2dae0dfa5995" providerId="ADAL" clId="{DDCF88E4-5112-414C-AAAA-E494362C4D5E}" dt="2022-06-12T09:24:48.349" v="1569" actId="1076"/>
          <ac:spMkLst>
            <pc:docMk/>
            <pc:sldMk cId="2098415331" sldId="297"/>
            <ac:spMk id="27" creationId="{573F88EB-AD41-156F-C4F8-9DB4BE7A888B}"/>
          </ac:spMkLst>
        </pc:spChg>
        <pc:spChg chg="mod">
          <ac:chgData name="김소희" userId="292a1162-0793-4577-a94d-2dae0dfa5995" providerId="ADAL" clId="{DDCF88E4-5112-414C-AAAA-E494362C4D5E}" dt="2022-06-12T09:35:38.337" v="1792" actId="14100"/>
          <ac:spMkLst>
            <pc:docMk/>
            <pc:sldMk cId="2098415331" sldId="297"/>
            <ac:spMk id="28" creationId="{4B7E3BBF-8246-C789-B9B2-31B5F6E83BA0}"/>
          </ac:spMkLst>
        </pc:spChg>
        <pc:spChg chg="add mod">
          <ac:chgData name="김소희" userId="292a1162-0793-4577-a94d-2dae0dfa5995" providerId="ADAL" clId="{DDCF88E4-5112-414C-AAAA-E494362C4D5E}" dt="2022-06-12T09:54:30.898" v="2094" actId="208"/>
          <ac:spMkLst>
            <pc:docMk/>
            <pc:sldMk cId="2098415331" sldId="297"/>
            <ac:spMk id="29" creationId="{47BFCEC9-10EE-FD06-CE8D-D2D1932E316C}"/>
          </ac:spMkLst>
        </pc:spChg>
        <pc:spChg chg="add del mod">
          <ac:chgData name="김소희" userId="292a1162-0793-4577-a94d-2dae0dfa5995" providerId="ADAL" clId="{DDCF88E4-5112-414C-AAAA-E494362C4D5E}" dt="2022-06-12T09:52:05.724" v="2027" actId="478"/>
          <ac:spMkLst>
            <pc:docMk/>
            <pc:sldMk cId="2098415331" sldId="297"/>
            <ac:spMk id="30" creationId="{D3834E7D-F808-6C0A-D43C-CC5E1B3B21E0}"/>
          </ac:spMkLst>
        </pc:spChg>
        <pc:picChg chg="mod modCrop">
          <ac:chgData name="김소희" userId="292a1162-0793-4577-a94d-2dae0dfa5995" providerId="ADAL" clId="{DDCF88E4-5112-414C-AAAA-E494362C4D5E}" dt="2022-06-12T09:36:59.367" v="1816" actId="408"/>
          <ac:picMkLst>
            <pc:docMk/>
            <pc:sldMk cId="2098415331" sldId="297"/>
            <ac:picMk id="3" creationId="{892614E3-B594-08DA-32D3-56D61854FDF9}"/>
          </ac:picMkLst>
        </pc:picChg>
        <pc:picChg chg="mod modCrop">
          <ac:chgData name="김소희" userId="292a1162-0793-4577-a94d-2dae0dfa5995" providerId="ADAL" clId="{DDCF88E4-5112-414C-AAAA-E494362C4D5E}" dt="2022-06-12T09:37:06.627" v="1817" actId="1076"/>
          <ac:picMkLst>
            <pc:docMk/>
            <pc:sldMk cId="2098415331" sldId="297"/>
            <ac:picMk id="5" creationId="{64AF3CC9-74F4-1C05-C693-A7EADA5A5DF8}"/>
          </ac:picMkLst>
        </pc:picChg>
        <pc:cxnChg chg="add mod">
          <ac:chgData name="김소희" userId="292a1162-0793-4577-a94d-2dae0dfa5995" providerId="ADAL" clId="{DDCF88E4-5112-414C-AAAA-E494362C4D5E}" dt="2022-06-12T09:54:11.051" v="2092" actId="208"/>
          <ac:cxnSpMkLst>
            <pc:docMk/>
            <pc:sldMk cId="2098415331" sldId="297"/>
            <ac:cxnSpMk id="18" creationId="{01350F04-CEA3-7406-6998-D094ECB9FB7D}"/>
          </ac:cxnSpMkLst>
        </pc:cxnChg>
        <pc:cxnChg chg="add del mod">
          <ac:chgData name="김소희" userId="292a1162-0793-4577-a94d-2dae0dfa5995" providerId="ADAL" clId="{DDCF88E4-5112-414C-AAAA-E494362C4D5E}" dt="2022-06-12T09:53:48.713" v="2089" actId="478"/>
          <ac:cxnSpMkLst>
            <pc:docMk/>
            <pc:sldMk cId="2098415331" sldId="297"/>
            <ac:cxnSpMk id="31" creationId="{D78BF5F4-203A-F91D-503D-C418A0E4C6E6}"/>
          </ac:cxnSpMkLst>
        </pc:cxnChg>
      </pc:sldChg>
      <pc:sldChg chg="addSp delSp modSp mod modAnim modNotesTx">
        <pc:chgData name="김소희" userId="292a1162-0793-4577-a94d-2dae0dfa5995" providerId="ADAL" clId="{DDCF88E4-5112-414C-AAAA-E494362C4D5E}" dt="2022-06-12T09:53:19.785" v="2080" actId="20577"/>
        <pc:sldMkLst>
          <pc:docMk/>
          <pc:sldMk cId="4065540868" sldId="298"/>
        </pc:sldMkLst>
        <pc:spChg chg="add mod">
          <ac:chgData name="김소희" userId="292a1162-0793-4577-a94d-2dae0dfa5995" providerId="ADAL" clId="{DDCF88E4-5112-414C-AAAA-E494362C4D5E}" dt="2022-06-12T09:39:04.880" v="1871" actId="14100"/>
          <ac:spMkLst>
            <pc:docMk/>
            <pc:sldMk cId="4065540868" sldId="298"/>
            <ac:spMk id="14" creationId="{C7D0A8C4-6D28-9D3C-8069-39DAB3341A4D}"/>
          </ac:spMkLst>
        </pc:spChg>
        <pc:spChg chg="add mod">
          <ac:chgData name="김소희" userId="292a1162-0793-4577-a94d-2dae0dfa5995" providerId="ADAL" clId="{DDCF88E4-5112-414C-AAAA-E494362C4D5E}" dt="2022-06-12T09:18:15.472" v="1401" actId="1038"/>
          <ac:spMkLst>
            <pc:docMk/>
            <pc:sldMk cId="4065540868" sldId="298"/>
            <ac:spMk id="15" creationId="{DE666CB5-D623-D348-D690-BB28C63024C9}"/>
          </ac:spMkLst>
        </pc:spChg>
        <pc:spChg chg="add mod">
          <ac:chgData name="김소희" userId="292a1162-0793-4577-a94d-2dae0dfa5995" providerId="ADAL" clId="{DDCF88E4-5112-414C-AAAA-E494362C4D5E}" dt="2022-06-12T09:19:15.052" v="1417" actId="122"/>
          <ac:spMkLst>
            <pc:docMk/>
            <pc:sldMk cId="4065540868" sldId="298"/>
            <ac:spMk id="16" creationId="{9B4317E4-632D-5B11-AE51-DB1C0DFC5693}"/>
          </ac:spMkLst>
        </pc:spChg>
        <pc:spChg chg="add mod">
          <ac:chgData name="김소희" userId="292a1162-0793-4577-a94d-2dae0dfa5995" providerId="ADAL" clId="{DDCF88E4-5112-414C-AAAA-E494362C4D5E}" dt="2022-06-12T09:19:24.147" v="1419" actId="1076"/>
          <ac:spMkLst>
            <pc:docMk/>
            <pc:sldMk cId="4065540868" sldId="298"/>
            <ac:spMk id="17" creationId="{26E9F558-E1BC-63FE-4792-9B0FF034880A}"/>
          </ac:spMkLst>
        </pc:spChg>
        <pc:spChg chg="add mod">
          <ac:chgData name="김소희" userId="292a1162-0793-4577-a94d-2dae0dfa5995" providerId="ADAL" clId="{DDCF88E4-5112-414C-AAAA-E494362C4D5E}" dt="2022-06-12T09:40:24.609" v="1893" actId="1037"/>
          <ac:spMkLst>
            <pc:docMk/>
            <pc:sldMk cId="4065540868" sldId="298"/>
            <ac:spMk id="18" creationId="{C2522AF9-A428-3F0C-732E-168F52667B90}"/>
          </ac:spMkLst>
        </pc:spChg>
        <pc:spChg chg="add mod">
          <ac:chgData name="김소희" userId="292a1162-0793-4577-a94d-2dae0dfa5995" providerId="ADAL" clId="{DDCF88E4-5112-414C-AAAA-E494362C4D5E}" dt="2022-06-12T09:40:06.163" v="1880" actId="14100"/>
          <ac:spMkLst>
            <pc:docMk/>
            <pc:sldMk cId="4065540868" sldId="298"/>
            <ac:spMk id="27" creationId="{EC08BDD6-C7C4-88A7-3D6A-BB22F8B4E4F7}"/>
          </ac:spMkLst>
        </pc:spChg>
        <pc:spChg chg="mod">
          <ac:chgData name="김소희" userId="292a1162-0793-4577-a94d-2dae0dfa5995" providerId="ADAL" clId="{DDCF88E4-5112-414C-AAAA-E494362C4D5E}" dt="2022-06-12T09:35:41.608" v="1793" actId="14100"/>
          <ac:spMkLst>
            <pc:docMk/>
            <pc:sldMk cId="4065540868" sldId="298"/>
            <ac:spMk id="28" creationId="{4B7E3BBF-8246-C789-B9B2-31B5F6E83BA0}"/>
          </ac:spMkLst>
        </pc:spChg>
        <pc:spChg chg="add mod">
          <ac:chgData name="김소희" userId="292a1162-0793-4577-a94d-2dae0dfa5995" providerId="ADAL" clId="{DDCF88E4-5112-414C-AAAA-E494362C4D5E}" dt="2022-06-12T09:40:11.931" v="1883" actId="14100"/>
          <ac:spMkLst>
            <pc:docMk/>
            <pc:sldMk cId="4065540868" sldId="298"/>
            <ac:spMk id="29" creationId="{CC7ED742-7CDE-6B5A-5364-61C3455A7281}"/>
          </ac:spMkLst>
        </pc:spChg>
        <pc:spChg chg="add mod">
          <ac:chgData name="김소희" userId="292a1162-0793-4577-a94d-2dae0dfa5995" providerId="ADAL" clId="{DDCF88E4-5112-414C-AAAA-E494362C4D5E}" dt="2022-06-12T09:40:27.458" v="1894" actId="1036"/>
          <ac:spMkLst>
            <pc:docMk/>
            <pc:sldMk cId="4065540868" sldId="298"/>
            <ac:spMk id="30" creationId="{AD487CFF-EAC6-8E55-7B30-86FD8A2DE1D8}"/>
          </ac:spMkLst>
        </pc:spChg>
        <pc:spChg chg="add mod">
          <ac:chgData name="김소희" userId="292a1162-0793-4577-a94d-2dae0dfa5995" providerId="ADAL" clId="{DDCF88E4-5112-414C-AAAA-E494362C4D5E}" dt="2022-06-12T09:40:27.458" v="1894" actId="1036"/>
          <ac:spMkLst>
            <pc:docMk/>
            <pc:sldMk cId="4065540868" sldId="298"/>
            <ac:spMk id="31" creationId="{21AD5738-ADA2-D153-F891-C8C496B1CAB1}"/>
          </ac:spMkLst>
        </pc:spChg>
        <pc:spChg chg="add mod">
          <ac:chgData name="김소희" userId="292a1162-0793-4577-a94d-2dae0dfa5995" providerId="ADAL" clId="{DDCF88E4-5112-414C-AAAA-E494362C4D5E}" dt="2022-06-12T09:50:43.034" v="2018" actId="692"/>
          <ac:spMkLst>
            <pc:docMk/>
            <pc:sldMk cId="4065540868" sldId="298"/>
            <ac:spMk id="32" creationId="{401E52CA-B2B1-341A-6A81-DEFE8796C783}"/>
          </ac:spMkLst>
        </pc:spChg>
        <pc:spChg chg="add mod">
          <ac:chgData name="김소희" userId="292a1162-0793-4577-a94d-2dae0dfa5995" providerId="ADAL" clId="{DDCF88E4-5112-414C-AAAA-E494362C4D5E}" dt="2022-06-12T09:50:50.341" v="2019" actId="14100"/>
          <ac:spMkLst>
            <pc:docMk/>
            <pc:sldMk cId="4065540868" sldId="298"/>
            <ac:spMk id="33" creationId="{8D83BC2F-9975-6828-D192-306F84F6E2FA}"/>
          </ac:spMkLst>
        </pc:spChg>
        <pc:picChg chg="del">
          <ac:chgData name="김소희" userId="292a1162-0793-4577-a94d-2dae0dfa5995" providerId="ADAL" clId="{DDCF88E4-5112-414C-AAAA-E494362C4D5E}" dt="2022-06-12T09:16:38.091" v="1374" actId="478"/>
          <ac:picMkLst>
            <pc:docMk/>
            <pc:sldMk cId="4065540868" sldId="298"/>
            <ac:picMk id="3" creationId="{87703EB2-2155-1A24-B829-F49213C329CB}"/>
          </ac:picMkLst>
        </pc:picChg>
        <pc:picChg chg="add mod">
          <ac:chgData name="김소희" userId="292a1162-0793-4577-a94d-2dae0dfa5995" providerId="ADAL" clId="{DDCF88E4-5112-414C-AAAA-E494362C4D5E}" dt="2022-06-12T09:18:00.809" v="1390" actId="34135"/>
          <ac:picMkLst>
            <pc:docMk/>
            <pc:sldMk cId="4065540868" sldId="298"/>
            <ac:picMk id="4" creationId="{1460903F-AC60-6942-C892-9BC6BF71CE70}"/>
          </ac:picMkLst>
        </pc:picChg>
      </pc:sldChg>
      <pc:sldChg chg="modSp mod">
        <pc:chgData name="김소희" userId="292a1162-0793-4577-a94d-2dae0dfa5995" providerId="ADAL" clId="{DDCF88E4-5112-414C-AAAA-E494362C4D5E}" dt="2022-06-12T09:54:54.806" v="2095" actId="207"/>
        <pc:sldMkLst>
          <pc:docMk/>
          <pc:sldMk cId="586556090" sldId="299"/>
        </pc:sldMkLst>
        <pc:spChg chg="mod">
          <ac:chgData name="김소희" userId="292a1162-0793-4577-a94d-2dae0dfa5995" providerId="ADAL" clId="{DDCF88E4-5112-414C-AAAA-E494362C4D5E}" dt="2022-06-12T08:49:16.925" v="795" actId="207"/>
          <ac:spMkLst>
            <pc:docMk/>
            <pc:sldMk cId="586556090" sldId="299"/>
            <ac:spMk id="2" creationId="{3E2B7990-CC97-DBFD-C5AD-C0ADAA457A5C}"/>
          </ac:spMkLst>
        </pc:spChg>
        <pc:spChg chg="mod">
          <ac:chgData name="김소희" userId="292a1162-0793-4577-a94d-2dae0dfa5995" providerId="ADAL" clId="{DDCF88E4-5112-414C-AAAA-E494362C4D5E}" dt="2022-06-12T09:54:54.806" v="2095" actId="207"/>
          <ac:spMkLst>
            <pc:docMk/>
            <pc:sldMk cId="586556090" sldId="299"/>
            <ac:spMk id="19" creationId="{923F6C0A-3498-285C-A683-B9F4C47E39A6}"/>
          </ac:spMkLst>
        </pc:spChg>
      </pc:sldChg>
      <pc:sldChg chg="modSp modAnim modNotesTx">
        <pc:chgData name="김소희" userId="292a1162-0793-4577-a94d-2dae0dfa5995" providerId="ADAL" clId="{DDCF88E4-5112-414C-AAAA-E494362C4D5E}" dt="2022-06-12T10:40:20.244" v="3798" actId="404"/>
        <pc:sldMkLst>
          <pc:docMk/>
          <pc:sldMk cId="1557850558" sldId="302"/>
        </pc:sldMkLst>
        <pc:spChg chg="mod">
          <ac:chgData name="김소희" userId="292a1162-0793-4577-a94d-2dae0dfa5995" providerId="ADAL" clId="{DDCF88E4-5112-414C-AAAA-E494362C4D5E}" dt="2022-06-12T10:40:20.244" v="3798" actId="404"/>
          <ac:spMkLst>
            <pc:docMk/>
            <pc:sldMk cId="1557850558" sldId="302"/>
            <ac:spMk id="27" creationId="{E0139E20-3A4E-9D33-DBBB-F0295827AE60}"/>
          </ac:spMkLst>
        </pc:spChg>
        <pc:spChg chg="mod">
          <ac:chgData name="김소희" userId="292a1162-0793-4577-a94d-2dae0dfa5995" providerId="ADAL" clId="{DDCF88E4-5112-414C-AAAA-E494362C4D5E}" dt="2022-06-12T10:40:20.244" v="3798" actId="404"/>
          <ac:spMkLst>
            <pc:docMk/>
            <pc:sldMk cId="1557850558" sldId="302"/>
            <ac:spMk id="31" creationId="{3B618B11-2796-CF4F-9BF3-C06F01EEAF69}"/>
          </ac:spMkLst>
        </pc:spChg>
      </pc:sldChg>
      <pc:sldChg chg="modSp mod">
        <pc:chgData name="김소희" userId="292a1162-0793-4577-a94d-2dae0dfa5995" providerId="ADAL" clId="{DDCF88E4-5112-414C-AAAA-E494362C4D5E}" dt="2022-06-12T10:40:35.362" v="3801" actId="14100"/>
        <pc:sldMkLst>
          <pc:docMk/>
          <pc:sldMk cId="3915069891" sldId="303"/>
        </pc:sldMkLst>
        <pc:spChg chg="mod">
          <ac:chgData name="김소희" userId="292a1162-0793-4577-a94d-2dae0dfa5995" providerId="ADAL" clId="{DDCF88E4-5112-414C-AAAA-E494362C4D5E}" dt="2022-06-12T10:40:35.362" v="3801" actId="14100"/>
          <ac:spMkLst>
            <pc:docMk/>
            <pc:sldMk cId="3915069891" sldId="303"/>
            <ac:spMk id="23" creationId="{412FFB68-1EB3-55DE-66E6-4AB02DB02FEB}"/>
          </ac:spMkLst>
        </pc:spChg>
        <pc:spChg chg="mod">
          <ac:chgData name="김소희" userId="292a1162-0793-4577-a94d-2dae0dfa5995" providerId="ADAL" clId="{DDCF88E4-5112-414C-AAAA-E494362C4D5E}" dt="2022-06-12T10:40:35.362" v="3801" actId="14100"/>
          <ac:spMkLst>
            <pc:docMk/>
            <pc:sldMk cId="3915069891" sldId="303"/>
            <ac:spMk id="25" creationId="{E6803CB6-96DE-C6AA-7C00-AB0820A2D259}"/>
          </ac:spMkLst>
        </pc:spChg>
      </pc:sldChg>
      <pc:sldChg chg="modSp mod">
        <pc:chgData name="김소희" userId="292a1162-0793-4577-a94d-2dae0dfa5995" providerId="ADAL" clId="{DDCF88E4-5112-414C-AAAA-E494362C4D5E}" dt="2022-06-12T11:16:05.684" v="4270" actId="14100"/>
        <pc:sldMkLst>
          <pc:docMk/>
          <pc:sldMk cId="2138396189" sldId="305"/>
        </pc:sldMkLst>
        <pc:spChg chg="mod">
          <ac:chgData name="김소희" userId="292a1162-0793-4577-a94d-2dae0dfa5995" providerId="ADAL" clId="{DDCF88E4-5112-414C-AAAA-E494362C4D5E}" dt="2022-06-12T11:16:05.684" v="4270" actId="14100"/>
          <ac:spMkLst>
            <pc:docMk/>
            <pc:sldMk cId="2138396189" sldId="305"/>
            <ac:spMk id="22" creationId="{154D7875-7350-B90C-3A92-9B7CDEFD1371}"/>
          </ac:spMkLst>
        </pc:spChg>
      </pc:sldChg>
      <pc:sldChg chg="modSp mod">
        <pc:chgData name="김소희" userId="292a1162-0793-4577-a94d-2dae0dfa5995" providerId="ADAL" clId="{DDCF88E4-5112-414C-AAAA-E494362C4D5E}" dt="2022-06-12T10:40:10.239" v="3797" actId="1076"/>
        <pc:sldMkLst>
          <pc:docMk/>
          <pc:sldMk cId="2467496642" sldId="307"/>
        </pc:sldMkLst>
        <pc:spChg chg="mod">
          <ac:chgData name="김소희" userId="292a1162-0793-4577-a94d-2dae0dfa5995" providerId="ADAL" clId="{DDCF88E4-5112-414C-AAAA-E494362C4D5E}" dt="2022-06-12T10:40:10.239" v="3797" actId="1076"/>
          <ac:spMkLst>
            <pc:docMk/>
            <pc:sldMk cId="2467496642" sldId="307"/>
            <ac:spMk id="22" creationId="{F610EDE9-9FEA-FD40-67A0-8340377CAFA4}"/>
          </ac:spMkLst>
        </pc:spChg>
        <pc:spChg chg="mod">
          <ac:chgData name="김소희" userId="292a1162-0793-4577-a94d-2dae0dfa5995" providerId="ADAL" clId="{DDCF88E4-5112-414C-AAAA-E494362C4D5E}" dt="2022-06-12T10:39:58.038" v="3794" actId="113"/>
          <ac:spMkLst>
            <pc:docMk/>
            <pc:sldMk cId="2467496642" sldId="307"/>
            <ac:spMk id="24" creationId="{29200693-F057-4B97-0C00-3BD4C7638DC0}"/>
          </ac:spMkLst>
        </pc:spChg>
      </pc:sldChg>
      <pc:sldChg chg="modSp mod modAnim modNotesTx">
        <pc:chgData name="김소희" userId="292a1162-0793-4577-a94d-2dae0dfa5995" providerId="ADAL" clId="{DDCF88E4-5112-414C-AAAA-E494362C4D5E}" dt="2022-06-12T11:21:36.452" v="4376" actId="207"/>
        <pc:sldMkLst>
          <pc:docMk/>
          <pc:sldMk cId="2955800964" sldId="308"/>
        </pc:sldMkLst>
        <pc:spChg chg="mod">
          <ac:chgData name="김소희" userId="292a1162-0793-4577-a94d-2dae0dfa5995" providerId="ADAL" clId="{DDCF88E4-5112-414C-AAAA-E494362C4D5E}" dt="2022-06-12T10:40:24.137" v="3799" actId="404"/>
          <ac:spMkLst>
            <pc:docMk/>
            <pc:sldMk cId="2955800964" sldId="308"/>
            <ac:spMk id="7" creationId="{643923C6-54F8-964E-071D-2F81B979B715}"/>
          </ac:spMkLst>
        </pc:spChg>
        <pc:spChg chg="mod">
          <ac:chgData name="김소희" userId="292a1162-0793-4577-a94d-2dae0dfa5995" providerId="ADAL" clId="{DDCF88E4-5112-414C-AAAA-E494362C4D5E}" dt="2022-06-12T10:40:24.137" v="3799" actId="404"/>
          <ac:spMkLst>
            <pc:docMk/>
            <pc:sldMk cId="2955800964" sldId="308"/>
            <ac:spMk id="20" creationId="{C3DC69B8-0B01-1F48-99F4-AEE37098E6A3}"/>
          </ac:spMkLst>
        </pc:spChg>
        <pc:spChg chg="mod">
          <ac:chgData name="김소희" userId="292a1162-0793-4577-a94d-2dae0dfa5995" providerId="ADAL" clId="{DDCF88E4-5112-414C-AAAA-E494362C4D5E}" dt="2022-06-12T11:21:36.452" v="4376" actId="207"/>
          <ac:spMkLst>
            <pc:docMk/>
            <pc:sldMk cId="2955800964" sldId="308"/>
            <ac:spMk id="24" creationId="{BE7C06C4-6F0C-026A-3A1C-70BDEC5A93FE}"/>
          </ac:spMkLst>
        </pc:spChg>
        <pc:spChg chg="mod">
          <ac:chgData name="김소희" userId="292a1162-0793-4577-a94d-2dae0dfa5995" providerId="ADAL" clId="{DDCF88E4-5112-414C-AAAA-E494362C4D5E}" dt="2022-06-12T11:21:36.452" v="4376" actId="207"/>
          <ac:spMkLst>
            <pc:docMk/>
            <pc:sldMk cId="2955800964" sldId="308"/>
            <ac:spMk id="27" creationId="{EF38C6E9-C94C-24FE-EAA2-3B00454C5C1C}"/>
          </ac:spMkLst>
        </pc:spChg>
        <pc:cxnChg chg="mod">
          <ac:chgData name="김소희" userId="292a1162-0793-4577-a94d-2dae0dfa5995" providerId="ADAL" clId="{DDCF88E4-5112-414C-AAAA-E494362C4D5E}" dt="2022-06-12T11:20:19.194" v="4363" actId="208"/>
          <ac:cxnSpMkLst>
            <pc:docMk/>
            <pc:sldMk cId="2955800964" sldId="308"/>
            <ac:cxnSpMk id="25" creationId="{C46044FF-0470-2A14-E16D-1CEE2426E8D2}"/>
          </ac:cxnSpMkLst>
        </pc:cxnChg>
        <pc:cxnChg chg="mod">
          <ac:chgData name="김소희" userId="292a1162-0793-4577-a94d-2dae0dfa5995" providerId="ADAL" clId="{DDCF88E4-5112-414C-AAAA-E494362C4D5E}" dt="2022-06-12T11:20:22.290" v="4364" actId="208"/>
          <ac:cxnSpMkLst>
            <pc:docMk/>
            <pc:sldMk cId="2955800964" sldId="308"/>
            <ac:cxnSpMk id="26" creationId="{716714F0-9A03-37F4-6733-D9F23305A6F9}"/>
          </ac:cxnSpMkLst>
        </pc:cxnChg>
        <pc:cxnChg chg="mod">
          <ac:chgData name="김소희" userId="292a1162-0793-4577-a94d-2dae0dfa5995" providerId="ADAL" clId="{DDCF88E4-5112-414C-AAAA-E494362C4D5E}" dt="2022-06-12T10:24:03.020" v="3467" actId="208"/>
          <ac:cxnSpMkLst>
            <pc:docMk/>
            <pc:sldMk cId="2955800964" sldId="308"/>
            <ac:cxnSpMk id="31" creationId="{36BEE2D8-034B-974E-DDE8-1A7D11DE94B6}"/>
          </ac:cxnSpMkLst>
        </pc:cxnChg>
      </pc:sldChg>
      <pc:sldChg chg="modSp mod">
        <pc:chgData name="김소희" userId="292a1162-0793-4577-a94d-2dae0dfa5995" providerId="ADAL" clId="{DDCF88E4-5112-414C-AAAA-E494362C4D5E}" dt="2022-06-12T10:42:34.254" v="3802" actId="20577"/>
        <pc:sldMkLst>
          <pc:docMk/>
          <pc:sldMk cId="1966683160" sldId="309"/>
        </pc:sldMkLst>
        <pc:spChg chg="mod">
          <ac:chgData name="김소희" userId="292a1162-0793-4577-a94d-2dae0dfa5995" providerId="ADAL" clId="{DDCF88E4-5112-414C-AAAA-E494362C4D5E}" dt="2022-06-12T10:42:34.254" v="3802" actId="20577"/>
          <ac:spMkLst>
            <pc:docMk/>
            <pc:sldMk cId="1966683160" sldId="309"/>
            <ac:spMk id="26" creationId="{CF16E572-08BD-9334-336F-4746E1B3A67C}"/>
          </ac:spMkLst>
        </pc:spChg>
      </pc:sldChg>
      <pc:sldChg chg="addSp delSp modSp mod modNotesTx">
        <pc:chgData name="김소희" userId="292a1162-0793-4577-a94d-2dae0dfa5995" providerId="ADAL" clId="{DDCF88E4-5112-414C-AAAA-E494362C4D5E}" dt="2022-06-12T11:15:49.387" v="4266" actId="1076"/>
        <pc:sldMkLst>
          <pc:docMk/>
          <pc:sldMk cId="2015823138" sldId="310"/>
        </pc:sldMkLst>
        <pc:spChg chg="del">
          <ac:chgData name="김소희" userId="292a1162-0793-4577-a94d-2dae0dfa5995" providerId="ADAL" clId="{DDCF88E4-5112-414C-AAAA-E494362C4D5E}" dt="2022-06-12T10:23:25.594" v="3466" actId="478"/>
          <ac:spMkLst>
            <pc:docMk/>
            <pc:sldMk cId="2015823138" sldId="310"/>
            <ac:spMk id="12" creationId="{B223E0BE-B372-D4B2-54A4-8EF857A00D52}"/>
          </ac:spMkLst>
        </pc:spChg>
        <pc:spChg chg="del">
          <ac:chgData name="김소희" userId="292a1162-0793-4577-a94d-2dae0dfa5995" providerId="ADAL" clId="{DDCF88E4-5112-414C-AAAA-E494362C4D5E}" dt="2022-06-12T08:52:35.894" v="817" actId="478"/>
          <ac:spMkLst>
            <pc:docMk/>
            <pc:sldMk cId="2015823138" sldId="310"/>
            <ac:spMk id="20" creationId="{CB49399C-A82B-FA31-F84B-27442A2B68D5}"/>
          </ac:spMkLst>
        </pc:spChg>
        <pc:spChg chg="del">
          <ac:chgData name="김소희" userId="292a1162-0793-4577-a94d-2dae0dfa5995" providerId="ADAL" clId="{DDCF88E4-5112-414C-AAAA-E494362C4D5E}" dt="2022-06-12T08:52:35.894" v="817" actId="478"/>
          <ac:spMkLst>
            <pc:docMk/>
            <pc:sldMk cId="2015823138" sldId="310"/>
            <ac:spMk id="22" creationId="{154D7875-7350-B90C-3A92-9B7CDEFD1371}"/>
          </ac:spMkLst>
        </pc:spChg>
        <pc:spChg chg="add mod">
          <ac:chgData name="김소희" userId="292a1162-0793-4577-a94d-2dae0dfa5995" providerId="ADAL" clId="{DDCF88E4-5112-414C-AAAA-E494362C4D5E}" dt="2022-06-12T11:15:49.387" v="4266" actId="1076"/>
          <ac:spMkLst>
            <pc:docMk/>
            <pc:sldMk cId="2015823138" sldId="310"/>
            <ac:spMk id="23" creationId="{B777580C-8ACE-6064-5FF9-9E0371CB05CE}"/>
          </ac:spMkLst>
        </pc:spChg>
        <pc:spChg chg="add mod">
          <ac:chgData name="김소희" userId="292a1162-0793-4577-a94d-2dae0dfa5995" providerId="ADAL" clId="{DDCF88E4-5112-414C-AAAA-E494362C4D5E}" dt="2022-06-12T11:15:26.905" v="4262" actId="948"/>
          <ac:spMkLst>
            <pc:docMk/>
            <pc:sldMk cId="2015823138" sldId="310"/>
            <ac:spMk id="24" creationId="{06B0FB5A-F39C-FBB7-EE6B-65105710A675}"/>
          </ac:spMkLst>
        </pc:spChg>
        <pc:spChg chg="add del mod">
          <ac:chgData name="김소희" userId="292a1162-0793-4577-a94d-2dae0dfa5995" providerId="ADAL" clId="{DDCF88E4-5112-414C-AAAA-E494362C4D5E}" dt="2022-06-12T10:37:27.879" v="3691"/>
          <ac:spMkLst>
            <pc:docMk/>
            <pc:sldMk cId="2015823138" sldId="310"/>
            <ac:spMk id="25" creationId="{A45FA4C1-D1AC-ED2A-8577-006CCC4FD4B8}"/>
          </ac:spMkLst>
        </pc:spChg>
        <pc:spChg chg="add del mod">
          <ac:chgData name="김소희" userId="292a1162-0793-4577-a94d-2dae0dfa5995" providerId="ADAL" clId="{DDCF88E4-5112-414C-AAAA-E494362C4D5E}" dt="2022-06-12T11:11:32.875" v="4168" actId="478"/>
          <ac:spMkLst>
            <pc:docMk/>
            <pc:sldMk cId="2015823138" sldId="310"/>
            <ac:spMk id="26" creationId="{DE41DA6F-112C-7DEC-375F-DF0A14288A73}"/>
          </ac:spMkLst>
        </pc:spChg>
        <pc:spChg chg="add mod">
          <ac:chgData name="김소희" userId="292a1162-0793-4577-a94d-2dae0dfa5995" providerId="ADAL" clId="{DDCF88E4-5112-414C-AAAA-E494362C4D5E}" dt="2022-06-12T11:15:36.623" v="4264" actId="1076"/>
          <ac:spMkLst>
            <pc:docMk/>
            <pc:sldMk cId="2015823138" sldId="310"/>
            <ac:spMk id="27" creationId="{A41E28FF-B3E7-5198-64DB-ED9DEA2B0598}"/>
          </ac:spMkLst>
        </pc:spChg>
        <pc:picChg chg="del">
          <ac:chgData name="김소희" userId="292a1162-0793-4577-a94d-2dae0dfa5995" providerId="ADAL" clId="{DDCF88E4-5112-414C-AAAA-E494362C4D5E}" dt="2022-06-12T08:52:35.894" v="817" actId="478"/>
          <ac:picMkLst>
            <pc:docMk/>
            <pc:sldMk cId="2015823138" sldId="310"/>
            <ac:picMk id="4" creationId="{C0D1E2F3-32B7-1BF8-35E4-67DDAE9DCC13}"/>
          </ac:picMkLst>
        </pc:picChg>
        <pc:cxnChg chg="mod">
          <ac:chgData name="김소희" userId="292a1162-0793-4577-a94d-2dae0dfa5995" providerId="ADAL" clId="{DDCF88E4-5112-414C-AAAA-E494362C4D5E}" dt="2022-06-12T11:10:11.610" v="4121" actId="12788"/>
          <ac:cxnSpMkLst>
            <pc:docMk/>
            <pc:sldMk cId="2015823138" sldId="310"/>
            <ac:cxnSpMk id="14" creationId="{62D2F208-2D37-97DF-A54C-95F96875DF40}"/>
          </ac:cxnSpMkLst>
        </pc:cxnChg>
        <pc:cxnChg chg="add mod">
          <ac:chgData name="김소희" userId="292a1162-0793-4577-a94d-2dae0dfa5995" providerId="ADAL" clId="{DDCF88E4-5112-414C-AAAA-E494362C4D5E}" dt="2022-06-12T11:15:36.623" v="4264" actId="1076"/>
          <ac:cxnSpMkLst>
            <pc:docMk/>
            <pc:sldMk cId="2015823138" sldId="310"/>
            <ac:cxnSpMk id="28" creationId="{0CBE1363-1BD2-E6D3-7EB9-588852D837FC}"/>
          </ac:cxnSpMkLst>
        </pc:cxnChg>
      </pc:sldChg>
      <pc:sldChg chg="addSp delSp modSp add mod delAnim modNotesTx">
        <pc:chgData name="김소희" userId="292a1162-0793-4577-a94d-2dae0dfa5995" providerId="ADAL" clId="{DDCF88E4-5112-414C-AAAA-E494362C4D5E}" dt="2022-06-12T10:17:46.047" v="3112" actId="20577"/>
        <pc:sldMkLst>
          <pc:docMk/>
          <pc:sldMk cId="2953630128" sldId="311"/>
        </pc:sldMkLst>
        <pc:spChg chg="del">
          <ac:chgData name="김소희" userId="292a1162-0793-4577-a94d-2dae0dfa5995" providerId="ADAL" clId="{DDCF88E4-5112-414C-AAAA-E494362C4D5E}" dt="2022-06-12T09:53:12.563" v="2076" actId="478"/>
          <ac:spMkLst>
            <pc:docMk/>
            <pc:sldMk cId="2953630128" sldId="311"/>
            <ac:spMk id="14" creationId="{C7D0A8C4-6D28-9D3C-8069-39DAB3341A4D}"/>
          </ac:spMkLst>
        </pc:spChg>
        <pc:spChg chg="del">
          <ac:chgData name="김소희" userId="292a1162-0793-4577-a94d-2dae0dfa5995" providerId="ADAL" clId="{DDCF88E4-5112-414C-AAAA-E494362C4D5E}" dt="2022-06-12T09:53:12.563" v="2076" actId="478"/>
          <ac:spMkLst>
            <pc:docMk/>
            <pc:sldMk cId="2953630128" sldId="311"/>
            <ac:spMk id="15" creationId="{DE666CB5-D623-D348-D690-BB28C63024C9}"/>
          </ac:spMkLst>
        </pc:spChg>
        <pc:spChg chg="del">
          <ac:chgData name="김소희" userId="292a1162-0793-4577-a94d-2dae0dfa5995" providerId="ADAL" clId="{DDCF88E4-5112-414C-AAAA-E494362C4D5E}" dt="2022-06-12T09:53:12.563" v="2076" actId="478"/>
          <ac:spMkLst>
            <pc:docMk/>
            <pc:sldMk cId="2953630128" sldId="311"/>
            <ac:spMk id="16" creationId="{9B4317E4-632D-5B11-AE51-DB1C0DFC5693}"/>
          </ac:spMkLst>
        </pc:spChg>
        <pc:spChg chg="del">
          <ac:chgData name="김소희" userId="292a1162-0793-4577-a94d-2dae0dfa5995" providerId="ADAL" clId="{DDCF88E4-5112-414C-AAAA-E494362C4D5E}" dt="2022-06-12T09:53:12.563" v="2076" actId="478"/>
          <ac:spMkLst>
            <pc:docMk/>
            <pc:sldMk cId="2953630128" sldId="311"/>
            <ac:spMk id="17" creationId="{26E9F558-E1BC-63FE-4792-9B0FF034880A}"/>
          </ac:spMkLst>
        </pc:spChg>
        <pc:spChg chg="del">
          <ac:chgData name="김소희" userId="292a1162-0793-4577-a94d-2dae0dfa5995" providerId="ADAL" clId="{DDCF88E4-5112-414C-AAAA-E494362C4D5E}" dt="2022-06-12T09:53:12.563" v="2076" actId="478"/>
          <ac:spMkLst>
            <pc:docMk/>
            <pc:sldMk cId="2953630128" sldId="311"/>
            <ac:spMk id="18" creationId="{C2522AF9-A428-3F0C-732E-168F52667B90}"/>
          </ac:spMkLst>
        </pc:spChg>
        <pc:spChg chg="mod">
          <ac:chgData name="김소희" userId="292a1162-0793-4577-a94d-2dae0dfa5995" providerId="ADAL" clId="{DDCF88E4-5112-414C-AAAA-E494362C4D5E}" dt="2022-06-12T09:53:08.568" v="2075" actId="20577"/>
          <ac:spMkLst>
            <pc:docMk/>
            <pc:sldMk cId="2953630128" sldId="311"/>
            <ac:spMk id="21" creationId="{B45FE674-027D-1420-F30E-A3DA755303D7}"/>
          </ac:spMkLst>
        </pc:spChg>
        <pc:spChg chg="del">
          <ac:chgData name="김소희" userId="292a1162-0793-4577-a94d-2dae0dfa5995" providerId="ADAL" clId="{DDCF88E4-5112-414C-AAAA-E494362C4D5E}" dt="2022-06-12T09:53:12.563" v="2076" actId="478"/>
          <ac:spMkLst>
            <pc:docMk/>
            <pc:sldMk cId="2953630128" sldId="311"/>
            <ac:spMk id="27" creationId="{EC08BDD6-C7C4-88A7-3D6A-BB22F8B4E4F7}"/>
          </ac:spMkLst>
        </pc:spChg>
        <pc:spChg chg="del">
          <ac:chgData name="김소희" userId="292a1162-0793-4577-a94d-2dae0dfa5995" providerId="ADAL" clId="{DDCF88E4-5112-414C-AAAA-E494362C4D5E}" dt="2022-06-12T09:55:58.456" v="2101" actId="478"/>
          <ac:spMkLst>
            <pc:docMk/>
            <pc:sldMk cId="2953630128" sldId="311"/>
            <ac:spMk id="28" creationId="{4B7E3BBF-8246-C789-B9B2-31B5F6E83BA0}"/>
          </ac:spMkLst>
        </pc:spChg>
        <pc:spChg chg="del">
          <ac:chgData name="김소희" userId="292a1162-0793-4577-a94d-2dae0dfa5995" providerId="ADAL" clId="{DDCF88E4-5112-414C-AAAA-E494362C4D5E}" dt="2022-06-12T09:53:12.563" v="2076" actId="478"/>
          <ac:spMkLst>
            <pc:docMk/>
            <pc:sldMk cId="2953630128" sldId="311"/>
            <ac:spMk id="29" creationId="{CC7ED742-7CDE-6B5A-5364-61C3455A7281}"/>
          </ac:spMkLst>
        </pc:spChg>
        <pc:spChg chg="del">
          <ac:chgData name="김소희" userId="292a1162-0793-4577-a94d-2dae0dfa5995" providerId="ADAL" clId="{DDCF88E4-5112-414C-AAAA-E494362C4D5E}" dt="2022-06-12T09:53:12.563" v="2076" actId="478"/>
          <ac:spMkLst>
            <pc:docMk/>
            <pc:sldMk cId="2953630128" sldId="311"/>
            <ac:spMk id="30" creationId="{AD487CFF-EAC6-8E55-7B30-86FD8A2DE1D8}"/>
          </ac:spMkLst>
        </pc:spChg>
        <pc:spChg chg="del">
          <ac:chgData name="김소희" userId="292a1162-0793-4577-a94d-2dae0dfa5995" providerId="ADAL" clId="{DDCF88E4-5112-414C-AAAA-E494362C4D5E}" dt="2022-06-12T09:53:12.563" v="2076" actId="478"/>
          <ac:spMkLst>
            <pc:docMk/>
            <pc:sldMk cId="2953630128" sldId="311"/>
            <ac:spMk id="31" creationId="{21AD5738-ADA2-D153-F891-C8C496B1CAB1}"/>
          </ac:spMkLst>
        </pc:spChg>
        <pc:spChg chg="del">
          <ac:chgData name="김소희" userId="292a1162-0793-4577-a94d-2dae0dfa5995" providerId="ADAL" clId="{DDCF88E4-5112-414C-AAAA-E494362C4D5E}" dt="2022-06-12T09:53:12.563" v="2076" actId="478"/>
          <ac:spMkLst>
            <pc:docMk/>
            <pc:sldMk cId="2953630128" sldId="311"/>
            <ac:spMk id="32" creationId="{401E52CA-B2B1-341A-6A81-DEFE8796C783}"/>
          </ac:spMkLst>
        </pc:spChg>
        <pc:spChg chg="del">
          <ac:chgData name="김소희" userId="292a1162-0793-4577-a94d-2dae0dfa5995" providerId="ADAL" clId="{DDCF88E4-5112-414C-AAAA-E494362C4D5E}" dt="2022-06-12T09:53:12.563" v="2076" actId="478"/>
          <ac:spMkLst>
            <pc:docMk/>
            <pc:sldMk cId="2953630128" sldId="311"/>
            <ac:spMk id="33" creationId="{8D83BC2F-9975-6828-D192-306F84F6E2FA}"/>
          </ac:spMkLst>
        </pc:spChg>
        <pc:spChg chg="add mod">
          <ac:chgData name="김소희" userId="292a1162-0793-4577-a94d-2dae0dfa5995" providerId="ADAL" clId="{DDCF88E4-5112-414C-AAAA-E494362C4D5E}" dt="2022-06-12T10:17:07.009" v="3098" actId="207"/>
          <ac:spMkLst>
            <pc:docMk/>
            <pc:sldMk cId="2953630128" sldId="311"/>
            <ac:spMk id="34" creationId="{54ADFC1C-A4A3-D358-9A08-99B3E35857DD}"/>
          </ac:spMkLst>
        </pc:spChg>
        <pc:spChg chg="add mod">
          <ac:chgData name="김소희" userId="292a1162-0793-4577-a94d-2dae0dfa5995" providerId="ADAL" clId="{DDCF88E4-5112-414C-AAAA-E494362C4D5E}" dt="2022-06-12T10:17:03.183" v="3097" actId="207"/>
          <ac:spMkLst>
            <pc:docMk/>
            <pc:sldMk cId="2953630128" sldId="311"/>
            <ac:spMk id="35" creationId="{64ECC685-CAA5-49C5-285C-C4CDBF12C9A6}"/>
          </ac:spMkLst>
        </pc:spChg>
        <pc:spChg chg="add mod">
          <ac:chgData name="김소희" userId="292a1162-0793-4577-a94d-2dae0dfa5995" providerId="ADAL" clId="{DDCF88E4-5112-414C-AAAA-E494362C4D5E}" dt="2022-06-12T10:15:28.856" v="3095" actId="207"/>
          <ac:spMkLst>
            <pc:docMk/>
            <pc:sldMk cId="2953630128" sldId="311"/>
            <ac:spMk id="36" creationId="{A0D4A521-5265-77C9-3BA7-A13B45E133FB}"/>
          </ac:spMkLst>
        </pc:spChg>
        <pc:spChg chg="add del mod">
          <ac:chgData name="김소희" userId="292a1162-0793-4577-a94d-2dae0dfa5995" providerId="ADAL" clId="{DDCF88E4-5112-414C-AAAA-E494362C4D5E}" dt="2022-06-12T10:17:30.626" v="3109"/>
          <ac:spMkLst>
            <pc:docMk/>
            <pc:sldMk cId="2953630128" sldId="311"/>
            <ac:spMk id="37" creationId="{4682079A-489B-E9F3-F200-BD3E93E5AA5B}"/>
          </ac:spMkLst>
        </pc:spChg>
        <pc:spChg chg="add del">
          <ac:chgData name="김소희" userId="292a1162-0793-4577-a94d-2dae0dfa5995" providerId="ADAL" clId="{DDCF88E4-5112-414C-AAAA-E494362C4D5E}" dt="2022-06-12T10:15:06.412" v="3090" actId="22"/>
          <ac:spMkLst>
            <pc:docMk/>
            <pc:sldMk cId="2953630128" sldId="311"/>
            <ac:spMk id="38" creationId="{81DB3150-15C4-FDF2-0716-C46FD067418F}"/>
          </ac:spMkLst>
        </pc:spChg>
        <pc:picChg chg="del">
          <ac:chgData name="김소희" userId="292a1162-0793-4577-a94d-2dae0dfa5995" providerId="ADAL" clId="{DDCF88E4-5112-414C-AAAA-E494362C4D5E}" dt="2022-06-12T09:53:12.563" v="2076" actId="478"/>
          <ac:picMkLst>
            <pc:docMk/>
            <pc:sldMk cId="2953630128" sldId="311"/>
            <ac:picMk id="4" creationId="{1460903F-AC60-6942-C892-9BC6BF71CE70}"/>
          </ac:picMkLst>
        </pc:picChg>
      </pc:sldChg>
      <pc:sldChg chg="new del">
        <pc:chgData name="김소희" userId="292a1162-0793-4577-a94d-2dae0dfa5995" providerId="ADAL" clId="{DDCF88E4-5112-414C-AAAA-E494362C4D5E}" dt="2022-06-12T10:01:12.908" v="2420" actId="680"/>
        <pc:sldMkLst>
          <pc:docMk/>
          <pc:sldMk cId="870127230" sldId="312"/>
        </pc:sldMkLst>
      </pc:sldChg>
      <pc:sldChg chg="addSp delSp modSp new mod">
        <pc:chgData name="김소희" userId="292a1162-0793-4577-a94d-2dae0dfa5995" providerId="ADAL" clId="{DDCF88E4-5112-414C-AAAA-E494362C4D5E}" dt="2022-06-12T10:52:58.860" v="4108" actId="1076"/>
        <pc:sldMkLst>
          <pc:docMk/>
          <pc:sldMk cId="2082153002" sldId="312"/>
        </pc:sldMkLst>
        <pc:spChg chg="del">
          <ac:chgData name="김소희" userId="292a1162-0793-4577-a94d-2dae0dfa5995" providerId="ADAL" clId="{DDCF88E4-5112-414C-AAAA-E494362C4D5E}" dt="2022-06-12T10:47:20.303" v="4019" actId="478"/>
          <ac:spMkLst>
            <pc:docMk/>
            <pc:sldMk cId="2082153002" sldId="312"/>
            <ac:spMk id="2" creationId="{2F59EE2D-95B1-6805-404B-2A2E0D0CF3F5}"/>
          </ac:spMkLst>
        </pc:spChg>
        <pc:spChg chg="del">
          <ac:chgData name="김소희" userId="292a1162-0793-4577-a94d-2dae0dfa5995" providerId="ADAL" clId="{DDCF88E4-5112-414C-AAAA-E494362C4D5E}" dt="2022-06-12T10:47:22.625" v="4020" actId="478"/>
          <ac:spMkLst>
            <pc:docMk/>
            <pc:sldMk cId="2082153002" sldId="312"/>
            <ac:spMk id="3" creationId="{94D96053-AE33-25C3-6FC4-6D2FA334DD66}"/>
          </ac:spMkLst>
        </pc:spChg>
        <pc:spChg chg="add mod">
          <ac:chgData name="김소희" userId="292a1162-0793-4577-a94d-2dae0dfa5995" providerId="ADAL" clId="{DDCF88E4-5112-414C-AAAA-E494362C4D5E}" dt="2022-06-12T10:52:58.860" v="4108" actId="1076"/>
          <ac:spMkLst>
            <pc:docMk/>
            <pc:sldMk cId="2082153002" sldId="312"/>
            <ac:spMk id="4" creationId="{6848E7AE-2098-6B88-CDE8-C38137172114}"/>
          </ac:spMkLst>
        </pc:spChg>
        <pc:spChg chg="add mod ord">
          <ac:chgData name="김소희" userId="292a1162-0793-4577-a94d-2dae0dfa5995" providerId="ADAL" clId="{DDCF88E4-5112-414C-AAAA-E494362C4D5E}" dt="2022-06-12T10:50:51.312" v="4081" actId="207"/>
          <ac:spMkLst>
            <pc:docMk/>
            <pc:sldMk cId="2082153002" sldId="312"/>
            <ac:spMk id="5" creationId="{7F18B3BC-BA38-3EA7-F240-84CB95161189}"/>
          </ac:spMkLst>
        </pc:spChg>
      </pc:sldChg>
    </pc:docChg>
  </pc:docChgLst>
  <pc:docChgLst>
    <pc:chgData name="김소희" userId="292a1162-0793-4577-a94d-2dae0dfa5995" providerId="ADAL" clId="{11143BCC-B178-4414-B70F-34B1036F76C8}"/>
    <pc:docChg chg="undo custSel addSld delSld modSld">
      <pc:chgData name="김소희" userId="292a1162-0793-4577-a94d-2dae0dfa5995" providerId="ADAL" clId="{11143BCC-B178-4414-B70F-34B1036F76C8}" dt="2022-05-29T09:00:54.852" v="139" actId="1076"/>
      <pc:docMkLst>
        <pc:docMk/>
      </pc:docMkLst>
      <pc:sldChg chg="del">
        <pc:chgData name="김소희" userId="292a1162-0793-4577-a94d-2dae0dfa5995" providerId="ADAL" clId="{11143BCC-B178-4414-B70F-34B1036F76C8}" dt="2022-05-29T08:57:37.204" v="106" actId="47"/>
        <pc:sldMkLst>
          <pc:docMk/>
          <pc:sldMk cId="2863779313" sldId="277"/>
        </pc:sldMkLst>
      </pc:sldChg>
      <pc:sldChg chg="modSp mod">
        <pc:chgData name="김소희" userId="292a1162-0793-4577-a94d-2dae0dfa5995" providerId="ADAL" clId="{11143BCC-B178-4414-B70F-34B1036F76C8}" dt="2022-05-29T08:58:45.302" v="117" actId="208"/>
        <pc:sldMkLst>
          <pc:docMk/>
          <pc:sldMk cId="1463399039" sldId="278"/>
        </pc:sldMkLst>
        <pc:spChg chg="mod">
          <ac:chgData name="김소희" userId="292a1162-0793-4577-a94d-2dae0dfa5995" providerId="ADAL" clId="{11143BCC-B178-4414-B70F-34B1036F76C8}" dt="2022-05-29T07:45:40.584" v="44" actId="113"/>
          <ac:spMkLst>
            <pc:docMk/>
            <pc:sldMk cId="1463399039" sldId="278"/>
            <ac:spMk id="12" creationId="{068C3819-1D50-41F7-AFE9-198A0102F7D3}"/>
          </ac:spMkLst>
        </pc:spChg>
        <pc:picChg chg="mod">
          <ac:chgData name="김소희" userId="292a1162-0793-4577-a94d-2dae0dfa5995" providerId="ADAL" clId="{11143BCC-B178-4414-B70F-34B1036F76C8}" dt="2022-05-29T08:58:45.302" v="117" actId="208"/>
          <ac:picMkLst>
            <pc:docMk/>
            <pc:sldMk cId="1463399039" sldId="278"/>
            <ac:picMk id="3" creationId="{815B3D51-7FDE-88B7-013A-1540373A0220}"/>
          </ac:picMkLst>
        </pc:picChg>
      </pc:sldChg>
      <pc:sldChg chg="addSp delSp modSp mod modNotesTx">
        <pc:chgData name="김소희" userId="292a1162-0793-4577-a94d-2dae0dfa5995" providerId="ADAL" clId="{11143BCC-B178-4414-B70F-34B1036F76C8}" dt="2022-05-29T09:00:54.852" v="139" actId="1076"/>
        <pc:sldMkLst>
          <pc:docMk/>
          <pc:sldMk cId="197451739" sldId="279"/>
        </pc:sldMkLst>
        <pc:spChg chg="mod">
          <ac:chgData name="김소희" userId="292a1162-0793-4577-a94d-2dae0dfa5995" providerId="ADAL" clId="{11143BCC-B178-4414-B70F-34B1036F76C8}" dt="2022-05-29T08:57:27.781" v="105" actId="20577"/>
          <ac:spMkLst>
            <pc:docMk/>
            <pc:sldMk cId="197451739" sldId="279"/>
            <ac:spMk id="7" creationId="{5F7AC6CC-8860-1F94-DEC0-65B37276ED29}"/>
          </ac:spMkLst>
        </pc:spChg>
        <pc:spChg chg="add mod">
          <ac:chgData name="김소희" userId="292a1162-0793-4577-a94d-2dae0dfa5995" providerId="ADAL" clId="{11143BCC-B178-4414-B70F-34B1036F76C8}" dt="2022-05-29T09:00:06.034" v="138" actId="1076"/>
          <ac:spMkLst>
            <pc:docMk/>
            <pc:sldMk cId="197451739" sldId="279"/>
            <ac:spMk id="8" creationId="{62B7CD0F-1C9F-D30A-7106-6245E911BA94}"/>
          </ac:spMkLst>
        </pc:spChg>
        <pc:spChg chg="del">
          <ac:chgData name="김소희" userId="292a1162-0793-4577-a94d-2dae0dfa5995" providerId="ADAL" clId="{11143BCC-B178-4414-B70F-34B1036F76C8}" dt="2022-05-29T07:59:38.450" v="45" actId="478"/>
          <ac:spMkLst>
            <pc:docMk/>
            <pc:sldMk cId="197451739" sldId="279"/>
            <ac:spMk id="10" creationId="{467A6A16-21C4-1205-DEF7-DF4A62625BB7}"/>
          </ac:spMkLst>
        </pc:spChg>
        <pc:spChg chg="add mod">
          <ac:chgData name="김소희" userId="292a1162-0793-4577-a94d-2dae0dfa5995" providerId="ADAL" clId="{11143BCC-B178-4414-B70F-34B1036F76C8}" dt="2022-05-29T09:00:54.852" v="139" actId="1076"/>
          <ac:spMkLst>
            <pc:docMk/>
            <pc:sldMk cId="197451739" sldId="279"/>
            <ac:spMk id="11" creationId="{7FFCB549-C807-6EFD-07A3-9AD5528BEC65}"/>
          </ac:spMkLst>
        </pc:spChg>
        <pc:picChg chg="add mod">
          <ac:chgData name="김소희" userId="292a1162-0793-4577-a94d-2dae0dfa5995" providerId="ADAL" clId="{11143BCC-B178-4414-B70F-34B1036F76C8}" dt="2022-05-29T08:59:59.201" v="137" actId="1076"/>
          <ac:picMkLst>
            <pc:docMk/>
            <pc:sldMk cId="197451739" sldId="279"/>
            <ac:picMk id="12" creationId="{78C9FF60-EBF7-EC33-3623-E58C79496B17}"/>
          </ac:picMkLst>
        </pc:picChg>
      </pc:sldChg>
      <pc:sldChg chg="del">
        <pc:chgData name="김소희" userId="292a1162-0793-4577-a94d-2dae0dfa5995" providerId="ADAL" clId="{11143BCC-B178-4414-B70F-34B1036F76C8}" dt="2022-05-29T08:57:37.204" v="106" actId="47"/>
        <pc:sldMkLst>
          <pc:docMk/>
          <pc:sldMk cId="3289248419" sldId="280"/>
        </pc:sldMkLst>
      </pc:sldChg>
      <pc:sldChg chg="addSp delSp modSp add mod modNotesTx">
        <pc:chgData name="김소희" userId="292a1162-0793-4577-a94d-2dae0dfa5995" providerId="ADAL" clId="{11143BCC-B178-4414-B70F-34B1036F76C8}" dt="2022-05-29T08:59:44.814" v="130" actId="21"/>
        <pc:sldMkLst>
          <pc:docMk/>
          <pc:sldMk cId="464853308" sldId="281"/>
        </pc:sldMkLst>
        <pc:spChg chg="del">
          <ac:chgData name="김소희" userId="292a1162-0793-4577-a94d-2dae0dfa5995" providerId="ADAL" clId="{11143BCC-B178-4414-B70F-34B1036F76C8}" dt="2022-05-29T07:18:39.822" v="1" actId="478"/>
          <ac:spMkLst>
            <pc:docMk/>
            <pc:sldMk cId="464853308" sldId="281"/>
            <ac:spMk id="7" creationId="{5F7AC6CC-8860-1F94-DEC0-65B37276ED29}"/>
          </ac:spMkLst>
        </pc:spChg>
        <pc:spChg chg="del mod">
          <ac:chgData name="김소희" userId="292a1162-0793-4577-a94d-2dae0dfa5995" providerId="ADAL" clId="{11143BCC-B178-4414-B70F-34B1036F76C8}" dt="2022-05-29T08:47:00.671" v="84" actId="478"/>
          <ac:spMkLst>
            <pc:docMk/>
            <pc:sldMk cId="464853308" sldId="281"/>
            <ac:spMk id="10" creationId="{467A6A16-21C4-1205-DEF7-DF4A62625BB7}"/>
          </ac:spMkLst>
        </pc:spChg>
        <pc:spChg chg="add mod">
          <ac:chgData name="김소희" userId="292a1162-0793-4577-a94d-2dae0dfa5995" providerId="ADAL" clId="{11143BCC-B178-4414-B70F-34B1036F76C8}" dt="2022-05-29T07:19:31.003" v="21" actId="1076"/>
          <ac:spMkLst>
            <pc:docMk/>
            <pc:sldMk cId="464853308" sldId="281"/>
            <ac:spMk id="11" creationId="{15D97C4F-AB7C-BD44-4BCB-E68DE0FF40AC}"/>
          </ac:spMkLst>
        </pc:spChg>
        <pc:spChg chg="add del mod">
          <ac:chgData name="김소희" userId="292a1162-0793-4577-a94d-2dae0dfa5995" providerId="ADAL" clId="{11143BCC-B178-4414-B70F-34B1036F76C8}" dt="2022-05-29T08:59:43.508" v="129" actId="478"/>
          <ac:spMkLst>
            <pc:docMk/>
            <pc:sldMk cId="464853308" sldId="281"/>
            <ac:spMk id="12" creationId="{9E274D2E-69E4-B260-35AB-9ADB2B9DA2E2}"/>
          </ac:spMkLst>
        </pc:spChg>
        <pc:spChg chg="add del mod">
          <ac:chgData name="김소희" userId="292a1162-0793-4577-a94d-2dae0dfa5995" providerId="ADAL" clId="{11143BCC-B178-4414-B70F-34B1036F76C8}" dt="2022-05-29T08:46:52.198" v="83" actId="478"/>
          <ac:spMkLst>
            <pc:docMk/>
            <pc:sldMk cId="464853308" sldId="281"/>
            <ac:spMk id="15" creationId="{447690A5-345E-ABCB-1FEC-B2777C379C4C}"/>
          </ac:spMkLst>
        </pc:spChg>
        <pc:picChg chg="add del mod">
          <ac:chgData name="김소희" userId="292a1162-0793-4577-a94d-2dae0dfa5995" providerId="ADAL" clId="{11143BCC-B178-4414-B70F-34B1036F76C8}" dt="2022-05-29T08:59:44.814" v="130" actId="21"/>
          <ac:picMkLst>
            <pc:docMk/>
            <pc:sldMk cId="464853308" sldId="281"/>
            <ac:picMk id="3" creationId="{2A723B32-517F-ED3E-E73E-CCB6AE4D7CE5}"/>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AEE440-A37C-40B0-8B1B-6532C45B889E}" type="doc">
      <dgm:prSet loTypeId="urn:microsoft.com/office/officeart/2005/8/layout/vList3" loCatId="list" qsTypeId="urn:microsoft.com/office/officeart/2005/8/quickstyle/simple2" qsCatId="simple" csTypeId="urn:microsoft.com/office/officeart/2005/8/colors/accent5_5" csCatId="accent5" phldr="1"/>
      <dgm:spPr/>
    </dgm:pt>
    <dgm:pt modelId="{07A500D2-0873-43B2-8BDA-E23E29F58E06}">
      <dgm:prSet phldrT="[텍스트]" custT="1"/>
      <dgm:spPr>
        <a:solidFill>
          <a:srgbClr val="D6DDF2">
            <a:alpha val="60000"/>
          </a:srgbClr>
        </a:solidFill>
      </dgm:spPr>
      <dgm:t>
        <a:bodyPr/>
        <a:lstStyle/>
        <a:p>
          <a:pPr algn="l" latinLnBrk="1"/>
          <a:r>
            <a:rPr lang="en-US" altLang="ko-KR" sz="1800" dirty="0">
              <a:solidFill>
                <a:srgbClr val="253A75"/>
              </a:solidFill>
            </a:rPr>
            <a:t>Prediction</a:t>
          </a:r>
          <a:r>
            <a:rPr lang="ko-KR" altLang="en-US" sz="1800" dirty="0">
              <a:solidFill>
                <a:srgbClr val="253A75"/>
              </a:solidFill>
            </a:rPr>
            <a:t> </a:t>
          </a:r>
          <a:r>
            <a:rPr lang="en-US" altLang="ko-KR" sz="1800" dirty="0">
              <a:solidFill>
                <a:srgbClr val="253A75"/>
              </a:solidFill>
            </a:rPr>
            <a:t>models for forecasting building energy consumption</a:t>
          </a:r>
          <a:endParaRPr lang="ko-KR" altLang="en-US" sz="1800" dirty="0">
            <a:solidFill>
              <a:srgbClr val="253A75"/>
            </a:solidFill>
          </a:endParaRPr>
        </a:p>
      </dgm:t>
    </dgm:pt>
    <dgm:pt modelId="{5650D521-AA89-4D59-A44E-0D239E49528F}" type="parTrans" cxnId="{B2A31AB0-8C00-4CFB-8512-B44CAF5F62BE}">
      <dgm:prSet/>
      <dgm:spPr/>
      <dgm:t>
        <a:bodyPr/>
        <a:lstStyle/>
        <a:p>
          <a:pPr algn="l" latinLnBrk="1"/>
          <a:endParaRPr lang="ko-KR" altLang="en-US" sz="1800">
            <a:solidFill>
              <a:srgbClr val="253A75"/>
            </a:solidFill>
          </a:endParaRPr>
        </a:p>
      </dgm:t>
    </dgm:pt>
    <dgm:pt modelId="{8450103D-F4FB-4B41-B2E6-27882E43EC5D}" type="sibTrans" cxnId="{B2A31AB0-8C00-4CFB-8512-B44CAF5F62BE}">
      <dgm:prSet/>
      <dgm:spPr/>
      <dgm:t>
        <a:bodyPr/>
        <a:lstStyle/>
        <a:p>
          <a:pPr algn="l" latinLnBrk="1"/>
          <a:endParaRPr lang="ko-KR" altLang="en-US" sz="1800">
            <a:solidFill>
              <a:srgbClr val="253A75"/>
            </a:solidFill>
          </a:endParaRPr>
        </a:p>
      </dgm:t>
    </dgm:pt>
    <dgm:pt modelId="{79F2CF25-E6BC-47E2-92C6-FCDD891E63F3}">
      <dgm:prSet phldrT="[텍스트]" custT="1"/>
      <dgm:spPr>
        <a:solidFill>
          <a:srgbClr val="D6DDF2">
            <a:alpha val="60000"/>
          </a:srgbClr>
        </a:solidFill>
      </dgm:spPr>
      <dgm:t>
        <a:bodyPr/>
        <a:lstStyle/>
        <a:p>
          <a:pPr algn="l" latinLnBrk="1"/>
          <a:r>
            <a:rPr lang="en-US" altLang="ko-KR" sz="1800" dirty="0">
              <a:solidFill>
                <a:srgbClr val="253A75"/>
              </a:solidFill>
            </a:rPr>
            <a:t>Artificial neural network model for forecasting sub-hourly electricity usage in Commercial buildings</a:t>
          </a:r>
          <a:endParaRPr lang="ko-KR" altLang="en-US" sz="1800" dirty="0">
            <a:solidFill>
              <a:srgbClr val="253A75"/>
            </a:solidFill>
          </a:endParaRPr>
        </a:p>
      </dgm:t>
    </dgm:pt>
    <dgm:pt modelId="{40E568ED-BA9D-4EDB-A88C-ABF67BA25E7E}" type="parTrans" cxnId="{699F79D5-CEF8-445B-B947-E983AD657E80}">
      <dgm:prSet/>
      <dgm:spPr/>
      <dgm:t>
        <a:bodyPr/>
        <a:lstStyle/>
        <a:p>
          <a:pPr algn="l" latinLnBrk="1"/>
          <a:endParaRPr lang="ko-KR" altLang="en-US" sz="1800">
            <a:solidFill>
              <a:srgbClr val="253A75"/>
            </a:solidFill>
          </a:endParaRPr>
        </a:p>
      </dgm:t>
    </dgm:pt>
    <dgm:pt modelId="{E81889BD-D87F-4BEF-AAC4-BB88D344B6E5}" type="sibTrans" cxnId="{699F79D5-CEF8-445B-B947-E983AD657E80}">
      <dgm:prSet/>
      <dgm:spPr/>
      <dgm:t>
        <a:bodyPr/>
        <a:lstStyle/>
        <a:p>
          <a:pPr algn="l" latinLnBrk="1"/>
          <a:endParaRPr lang="ko-KR" altLang="en-US" sz="1800">
            <a:solidFill>
              <a:srgbClr val="253A75"/>
            </a:solidFill>
          </a:endParaRPr>
        </a:p>
      </dgm:t>
    </dgm:pt>
    <dgm:pt modelId="{654D7630-0F74-485A-93FD-32B225BD6D71}">
      <dgm:prSet phldrT="[텍스트]" custT="1"/>
      <dgm:spPr>
        <a:solidFill>
          <a:srgbClr val="D6DDF2">
            <a:alpha val="60000"/>
          </a:srgbClr>
        </a:solidFill>
      </dgm:spPr>
      <dgm:t>
        <a:bodyPr/>
        <a:lstStyle/>
        <a:p>
          <a:pPr algn="l" latinLnBrk="1"/>
          <a:r>
            <a:rPr lang="en-US" altLang="ko-KR" sz="1800" dirty="0">
              <a:solidFill>
                <a:srgbClr val="253A75"/>
              </a:solidFill>
            </a:rPr>
            <a:t>A hybrid model approach for forecasting future residential electricity consumption</a:t>
          </a:r>
          <a:endParaRPr lang="ko-KR" altLang="en-US" sz="1800" dirty="0">
            <a:solidFill>
              <a:srgbClr val="253A75"/>
            </a:solidFill>
          </a:endParaRPr>
        </a:p>
      </dgm:t>
    </dgm:pt>
    <dgm:pt modelId="{28A89518-32F1-401C-8622-1BA074E64197}" type="parTrans" cxnId="{7D0C2F08-9F2B-47A1-8F70-1A37313C80F1}">
      <dgm:prSet/>
      <dgm:spPr/>
      <dgm:t>
        <a:bodyPr/>
        <a:lstStyle/>
        <a:p>
          <a:pPr algn="l" latinLnBrk="1"/>
          <a:endParaRPr lang="ko-KR" altLang="en-US" sz="1800">
            <a:solidFill>
              <a:srgbClr val="253A75"/>
            </a:solidFill>
          </a:endParaRPr>
        </a:p>
      </dgm:t>
    </dgm:pt>
    <dgm:pt modelId="{3C6551D7-D81F-4F1D-93A3-E2152C8F71DA}" type="sibTrans" cxnId="{7D0C2F08-9F2B-47A1-8F70-1A37313C80F1}">
      <dgm:prSet/>
      <dgm:spPr/>
      <dgm:t>
        <a:bodyPr/>
        <a:lstStyle/>
        <a:p>
          <a:pPr algn="l" latinLnBrk="1"/>
          <a:endParaRPr lang="ko-KR" altLang="en-US" sz="1800">
            <a:solidFill>
              <a:srgbClr val="253A75"/>
            </a:solidFill>
          </a:endParaRPr>
        </a:p>
      </dgm:t>
    </dgm:pt>
    <dgm:pt modelId="{AD53D573-E1A7-402E-AA4B-6EB6885BF420}" type="pres">
      <dgm:prSet presAssocID="{57AEE440-A37C-40B0-8B1B-6532C45B889E}" presName="linearFlow" presStyleCnt="0">
        <dgm:presLayoutVars>
          <dgm:dir/>
          <dgm:resizeHandles val="exact"/>
        </dgm:presLayoutVars>
      </dgm:prSet>
      <dgm:spPr/>
    </dgm:pt>
    <dgm:pt modelId="{53394A43-D5EA-438B-81CD-9F1D7E650523}" type="pres">
      <dgm:prSet presAssocID="{07A500D2-0873-43B2-8BDA-E23E29F58E06}" presName="composite" presStyleCnt="0"/>
      <dgm:spPr/>
    </dgm:pt>
    <dgm:pt modelId="{4732B62C-115D-42BA-8F6B-A5217695E065}" type="pres">
      <dgm:prSet presAssocID="{07A500D2-0873-43B2-8BDA-E23E29F58E06}"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배지 1 단색으로 채워진"/>
        </a:ext>
      </dgm:extLst>
    </dgm:pt>
    <dgm:pt modelId="{1A5379B6-ADF1-4FD7-A47F-776EF820E451}" type="pres">
      <dgm:prSet presAssocID="{07A500D2-0873-43B2-8BDA-E23E29F58E06}" presName="txShp" presStyleLbl="node1" presStyleIdx="0" presStyleCnt="3" custLinFactNeighborX="588" custLinFactNeighborY="656">
        <dgm:presLayoutVars>
          <dgm:bulletEnabled val="1"/>
        </dgm:presLayoutVars>
      </dgm:prSet>
      <dgm:spPr/>
    </dgm:pt>
    <dgm:pt modelId="{8CD22775-365A-4F13-B176-545A6449DB61}" type="pres">
      <dgm:prSet presAssocID="{8450103D-F4FB-4B41-B2E6-27882E43EC5D}" presName="spacing" presStyleCnt="0"/>
      <dgm:spPr/>
    </dgm:pt>
    <dgm:pt modelId="{3B451821-CD32-48B9-BE08-8604A6067E03}" type="pres">
      <dgm:prSet presAssocID="{79F2CF25-E6BC-47E2-92C6-FCDD891E63F3}" presName="composite" presStyleCnt="0"/>
      <dgm:spPr/>
    </dgm:pt>
    <dgm:pt modelId="{67063DA6-7821-4FEE-93A7-000A65212C0F}" type="pres">
      <dgm:prSet presAssocID="{79F2CF25-E6BC-47E2-92C6-FCDD891E63F3}" presName="imgShp" presStyleLbl="fgImgPlac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배지 단색으로 채워진"/>
        </a:ext>
      </dgm:extLst>
    </dgm:pt>
    <dgm:pt modelId="{EB115547-BF13-4FE6-8677-63382478D2DD}" type="pres">
      <dgm:prSet presAssocID="{79F2CF25-E6BC-47E2-92C6-FCDD891E63F3}" presName="txShp" presStyleLbl="node1" presStyleIdx="1" presStyleCnt="3" custLinFactNeighborX="441">
        <dgm:presLayoutVars>
          <dgm:bulletEnabled val="1"/>
        </dgm:presLayoutVars>
      </dgm:prSet>
      <dgm:spPr/>
    </dgm:pt>
    <dgm:pt modelId="{1C0DA3E3-CA5B-4C9F-A0EA-2EF8BD63DFF0}" type="pres">
      <dgm:prSet presAssocID="{E81889BD-D87F-4BEF-AAC4-BB88D344B6E5}" presName="spacing" presStyleCnt="0"/>
      <dgm:spPr/>
    </dgm:pt>
    <dgm:pt modelId="{2BD6118C-47FD-4F33-BFB3-F2CC7C1BD092}" type="pres">
      <dgm:prSet presAssocID="{654D7630-0F74-485A-93FD-32B225BD6D71}" presName="composite" presStyleCnt="0"/>
      <dgm:spPr/>
    </dgm:pt>
    <dgm:pt modelId="{CEF9C266-0E24-46D5-A048-513D64D182EB}" type="pres">
      <dgm:prSet presAssocID="{654D7630-0F74-485A-93FD-32B225BD6D71}" presName="imgShp" presStyleLbl="fgImgPlac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배지 3 단색으로 채워진"/>
        </a:ext>
      </dgm:extLst>
    </dgm:pt>
    <dgm:pt modelId="{D1A99F8D-97E0-4455-AF8A-B5D9611C081B}" type="pres">
      <dgm:prSet presAssocID="{654D7630-0F74-485A-93FD-32B225BD6D71}" presName="txShp" presStyleLbl="node1" presStyleIdx="2" presStyleCnt="3" custLinFactNeighborX="441">
        <dgm:presLayoutVars>
          <dgm:bulletEnabled val="1"/>
        </dgm:presLayoutVars>
      </dgm:prSet>
      <dgm:spPr/>
    </dgm:pt>
  </dgm:ptLst>
  <dgm:cxnLst>
    <dgm:cxn modelId="{7D0C2F08-9F2B-47A1-8F70-1A37313C80F1}" srcId="{57AEE440-A37C-40B0-8B1B-6532C45B889E}" destId="{654D7630-0F74-485A-93FD-32B225BD6D71}" srcOrd="2" destOrd="0" parTransId="{28A89518-32F1-401C-8622-1BA074E64197}" sibTransId="{3C6551D7-D81F-4F1D-93A3-E2152C8F71DA}"/>
    <dgm:cxn modelId="{21D1F737-94F0-4E75-87F1-1FCFDBD00793}" type="presOf" srcId="{57AEE440-A37C-40B0-8B1B-6532C45B889E}" destId="{AD53D573-E1A7-402E-AA4B-6EB6885BF420}" srcOrd="0" destOrd="0" presId="urn:microsoft.com/office/officeart/2005/8/layout/vList3"/>
    <dgm:cxn modelId="{33EE3E39-8846-4D78-8553-6550D53DF129}" type="presOf" srcId="{654D7630-0F74-485A-93FD-32B225BD6D71}" destId="{D1A99F8D-97E0-4455-AF8A-B5D9611C081B}" srcOrd="0" destOrd="0" presId="urn:microsoft.com/office/officeart/2005/8/layout/vList3"/>
    <dgm:cxn modelId="{E0698191-CD7D-4D15-89F6-03F9ABFB7C5D}" type="presOf" srcId="{07A500D2-0873-43B2-8BDA-E23E29F58E06}" destId="{1A5379B6-ADF1-4FD7-A47F-776EF820E451}" srcOrd="0" destOrd="0" presId="urn:microsoft.com/office/officeart/2005/8/layout/vList3"/>
    <dgm:cxn modelId="{B2A31AB0-8C00-4CFB-8512-B44CAF5F62BE}" srcId="{57AEE440-A37C-40B0-8B1B-6532C45B889E}" destId="{07A500D2-0873-43B2-8BDA-E23E29F58E06}" srcOrd="0" destOrd="0" parTransId="{5650D521-AA89-4D59-A44E-0D239E49528F}" sibTransId="{8450103D-F4FB-4B41-B2E6-27882E43EC5D}"/>
    <dgm:cxn modelId="{534C90B5-5201-411A-A6EF-4E0A3E76684A}" type="presOf" srcId="{79F2CF25-E6BC-47E2-92C6-FCDD891E63F3}" destId="{EB115547-BF13-4FE6-8677-63382478D2DD}" srcOrd="0" destOrd="0" presId="urn:microsoft.com/office/officeart/2005/8/layout/vList3"/>
    <dgm:cxn modelId="{699F79D5-CEF8-445B-B947-E983AD657E80}" srcId="{57AEE440-A37C-40B0-8B1B-6532C45B889E}" destId="{79F2CF25-E6BC-47E2-92C6-FCDD891E63F3}" srcOrd="1" destOrd="0" parTransId="{40E568ED-BA9D-4EDB-A88C-ABF67BA25E7E}" sibTransId="{E81889BD-D87F-4BEF-AAC4-BB88D344B6E5}"/>
    <dgm:cxn modelId="{E31DF167-E6F8-4DD0-BC68-660E5106CEC4}" type="presParOf" srcId="{AD53D573-E1A7-402E-AA4B-6EB6885BF420}" destId="{53394A43-D5EA-438B-81CD-9F1D7E650523}" srcOrd="0" destOrd="0" presId="urn:microsoft.com/office/officeart/2005/8/layout/vList3"/>
    <dgm:cxn modelId="{570AEE34-4B4C-4D84-89EF-7C4F1A89DACC}" type="presParOf" srcId="{53394A43-D5EA-438B-81CD-9F1D7E650523}" destId="{4732B62C-115D-42BA-8F6B-A5217695E065}" srcOrd="0" destOrd="0" presId="urn:microsoft.com/office/officeart/2005/8/layout/vList3"/>
    <dgm:cxn modelId="{E9288460-194E-4224-9D01-372F9E46509E}" type="presParOf" srcId="{53394A43-D5EA-438B-81CD-9F1D7E650523}" destId="{1A5379B6-ADF1-4FD7-A47F-776EF820E451}" srcOrd="1" destOrd="0" presId="urn:microsoft.com/office/officeart/2005/8/layout/vList3"/>
    <dgm:cxn modelId="{8F72292D-7417-4F9B-9BCB-7D2BEEDFBC85}" type="presParOf" srcId="{AD53D573-E1A7-402E-AA4B-6EB6885BF420}" destId="{8CD22775-365A-4F13-B176-545A6449DB61}" srcOrd="1" destOrd="0" presId="urn:microsoft.com/office/officeart/2005/8/layout/vList3"/>
    <dgm:cxn modelId="{02CCC7DE-3402-49E5-B775-32263C6DDE6F}" type="presParOf" srcId="{AD53D573-E1A7-402E-AA4B-6EB6885BF420}" destId="{3B451821-CD32-48B9-BE08-8604A6067E03}" srcOrd="2" destOrd="0" presId="urn:microsoft.com/office/officeart/2005/8/layout/vList3"/>
    <dgm:cxn modelId="{4D7D8533-0389-487F-AA00-CDDCA605AACF}" type="presParOf" srcId="{3B451821-CD32-48B9-BE08-8604A6067E03}" destId="{67063DA6-7821-4FEE-93A7-000A65212C0F}" srcOrd="0" destOrd="0" presId="urn:microsoft.com/office/officeart/2005/8/layout/vList3"/>
    <dgm:cxn modelId="{060E8E8A-9566-4F2A-99CB-4091F93134B1}" type="presParOf" srcId="{3B451821-CD32-48B9-BE08-8604A6067E03}" destId="{EB115547-BF13-4FE6-8677-63382478D2DD}" srcOrd="1" destOrd="0" presId="urn:microsoft.com/office/officeart/2005/8/layout/vList3"/>
    <dgm:cxn modelId="{A5FC6ECB-250C-43AC-AE3A-4466221E0CA0}" type="presParOf" srcId="{AD53D573-E1A7-402E-AA4B-6EB6885BF420}" destId="{1C0DA3E3-CA5B-4C9F-A0EA-2EF8BD63DFF0}" srcOrd="3" destOrd="0" presId="urn:microsoft.com/office/officeart/2005/8/layout/vList3"/>
    <dgm:cxn modelId="{4B7F0A21-E63B-43BE-A768-468CD3E7B80D}" type="presParOf" srcId="{AD53D573-E1A7-402E-AA4B-6EB6885BF420}" destId="{2BD6118C-47FD-4F33-BFB3-F2CC7C1BD092}" srcOrd="4" destOrd="0" presId="urn:microsoft.com/office/officeart/2005/8/layout/vList3"/>
    <dgm:cxn modelId="{6C8011D9-1377-4F5D-9410-F642B556D5CE}" type="presParOf" srcId="{2BD6118C-47FD-4F33-BFB3-F2CC7C1BD092}" destId="{CEF9C266-0E24-46D5-A048-513D64D182EB}" srcOrd="0" destOrd="0" presId="urn:microsoft.com/office/officeart/2005/8/layout/vList3"/>
    <dgm:cxn modelId="{F6D6B4BD-73BE-40C0-A451-981B5B95C2FE}" type="presParOf" srcId="{2BD6118C-47FD-4F33-BFB3-F2CC7C1BD092}" destId="{D1A99F8D-97E0-4455-AF8A-B5D9611C081B}" srcOrd="1" destOrd="0" presId="urn:microsoft.com/office/officeart/2005/8/layout/vList3"/>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5379B6-ADF1-4FD7-A47F-776EF820E451}">
      <dsp:nvSpPr>
        <dsp:cNvPr id="0" name=""/>
        <dsp:cNvSpPr/>
      </dsp:nvSpPr>
      <dsp:spPr>
        <a:xfrm rot="10800000">
          <a:off x="2199989" y="6908"/>
          <a:ext cx="7576028" cy="988778"/>
        </a:xfrm>
        <a:prstGeom prst="homePlate">
          <a:avLst/>
        </a:prstGeom>
        <a:solidFill>
          <a:srgbClr val="D6DDF2">
            <a:alpha val="60000"/>
          </a:srgb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36024" tIns="68580" rIns="128016" bIns="68580" numCol="1" spcCol="1270" anchor="ctr" anchorCtr="0">
          <a:noAutofit/>
        </a:bodyPr>
        <a:lstStyle/>
        <a:p>
          <a:pPr marL="0" lvl="0" indent="0" algn="l" defTabSz="800100" latinLnBrk="1">
            <a:lnSpc>
              <a:spcPct val="90000"/>
            </a:lnSpc>
            <a:spcBef>
              <a:spcPct val="0"/>
            </a:spcBef>
            <a:spcAft>
              <a:spcPct val="35000"/>
            </a:spcAft>
            <a:buNone/>
          </a:pPr>
          <a:r>
            <a:rPr lang="en-US" altLang="ko-KR" sz="1800" kern="1200" dirty="0">
              <a:solidFill>
                <a:srgbClr val="253A75"/>
              </a:solidFill>
            </a:rPr>
            <a:t>Prediction</a:t>
          </a:r>
          <a:r>
            <a:rPr lang="ko-KR" altLang="en-US" sz="1800" kern="1200" dirty="0">
              <a:solidFill>
                <a:srgbClr val="253A75"/>
              </a:solidFill>
            </a:rPr>
            <a:t> </a:t>
          </a:r>
          <a:r>
            <a:rPr lang="en-US" altLang="ko-KR" sz="1800" kern="1200" dirty="0">
              <a:solidFill>
                <a:srgbClr val="253A75"/>
              </a:solidFill>
            </a:rPr>
            <a:t>models for forecasting building energy consumption</a:t>
          </a:r>
          <a:endParaRPr lang="ko-KR" altLang="en-US" sz="1800" kern="1200" dirty="0">
            <a:solidFill>
              <a:srgbClr val="253A75"/>
            </a:solidFill>
          </a:endParaRPr>
        </a:p>
      </dsp:txBody>
      <dsp:txXfrm rot="10800000">
        <a:off x="2447183" y="6908"/>
        <a:ext cx="7328834" cy="988778"/>
      </dsp:txXfrm>
    </dsp:sp>
    <dsp:sp modelId="{4732B62C-115D-42BA-8F6B-A5217695E065}">
      <dsp:nvSpPr>
        <dsp:cNvPr id="0" name=""/>
        <dsp:cNvSpPr/>
      </dsp:nvSpPr>
      <dsp:spPr>
        <a:xfrm>
          <a:off x="1661053" y="422"/>
          <a:ext cx="988778" cy="988778"/>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flat" cmpd="sng" algn="ctr">
          <a:noFill/>
          <a:prstDash val="solid"/>
          <a:miter lim="800000"/>
        </a:ln>
        <a:effectLst/>
      </dsp:spPr>
      <dsp:style>
        <a:lnRef idx="3">
          <a:scrgbClr r="0" g="0" b="0"/>
        </a:lnRef>
        <a:fillRef idx="1">
          <a:scrgbClr r="0" g="0" b="0"/>
        </a:fillRef>
        <a:effectRef idx="1">
          <a:scrgbClr r="0" g="0" b="0"/>
        </a:effectRef>
        <a:fontRef idx="minor"/>
      </dsp:style>
    </dsp:sp>
    <dsp:sp modelId="{EB115547-BF13-4FE6-8677-63382478D2DD}">
      <dsp:nvSpPr>
        <dsp:cNvPr id="0" name=""/>
        <dsp:cNvSpPr/>
      </dsp:nvSpPr>
      <dsp:spPr>
        <a:xfrm rot="10800000">
          <a:off x="2188852" y="1236396"/>
          <a:ext cx="7576028" cy="988778"/>
        </a:xfrm>
        <a:prstGeom prst="homePlate">
          <a:avLst/>
        </a:prstGeom>
        <a:solidFill>
          <a:srgbClr val="D6DDF2">
            <a:alpha val="60000"/>
          </a:srgb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36024" tIns="68580" rIns="128016" bIns="68580" numCol="1" spcCol="1270" anchor="ctr" anchorCtr="0">
          <a:noAutofit/>
        </a:bodyPr>
        <a:lstStyle/>
        <a:p>
          <a:pPr marL="0" lvl="0" indent="0" algn="l" defTabSz="800100" latinLnBrk="1">
            <a:lnSpc>
              <a:spcPct val="90000"/>
            </a:lnSpc>
            <a:spcBef>
              <a:spcPct val="0"/>
            </a:spcBef>
            <a:spcAft>
              <a:spcPct val="35000"/>
            </a:spcAft>
            <a:buNone/>
          </a:pPr>
          <a:r>
            <a:rPr lang="en-US" altLang="ko-KR" sz="1800" kern="1200" dirty="0">
              <a:solidFill>
                <a:srgbClr val="253A75"/>
              </a:solidFill>
            </a:rPr>
            <a:t>Artificial neural network model for forecasting sub-hourly electricity usage in Commercial buildings</a:t>
          </a:r>
          <a:endParaRPr lang="ko-KR" altLang="en-US" sz="1800" kern="1200" dirty="0">
            <a:solidFill>
              <a:srgbClr val="253A75"/>
            </a:solidFill>
          </a:endParaRPr>
        </a:p>
      </dsp:txBody>
      <dsp:txXfrm rot="10800000">
        <a:off x="2436046" y="1236396"/>
        <a:ext cx="7328834" cy="988778"/>
      </dsp:txXfrm>
    </dsp:sp>
    <dsp:sp modelId="{67063DA6-7821-4FEE-93A7-000A65212C0F}">
      <dsp:nvSpPr>
        <dsp:cNvPr id="0" name=""/>
        <dsp:cNvSpPr/>
      </dsp:nvSpPr>
      <dsp:spPr>
        <a:xfrm>
          <a:off x="1661053" y="1236396"/>
          <a:ext cx="988778" cy="988778"/>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9050" cap="flat" cmpd="sng" algn="ctr">
          <a:noFill/>
          <a:prstDash val="solid"/>
          <a:miter lim="800000"/>
        </a:ln>
        <a:effectLst/>
      </dsp:spPr>
      <dsp:style>
        <a:lnRef idx="3">
          <a:scrgbClr r="0" g="0" b="0"/>
        </a:lnRef>
        <a:fillRef idx="1">
          <a:scrgbClr r="0" g="0" b="0"/>
        </a:fillRef>
        <a:effectRef idx="1">
          <a:scrgbClr r="0" g="0" b="0"/>
        </a:effectRef>
        <a:fontRef idx="minor"/>
      </dsp:style>
    </dsp:sp>
    <dsp:sp modelId="{D1A99F8D-97E0-4455-AF8A-B5D9611C081B}">
      <dsp:nvSpPr>
        <dsp:cNvPr id="0" name=""/>
        <dsp:cNvSpPr/>
      </dsp:nvSpPr>
      <dsp:spPr>
        <a:xfrm rot="10800000">
          <a:off x="2188852" y="2472369"/>
          <a:ext cx="7576028" cy="988778"/>
        </a:xfrm>
        <a:prstGeom prst="homePlate">
          <a:avLst/>
        </a:prstGeom>
        <a:solidFill>
          <a:srgbClr val="D6DDF2">
            <a:alpha val="60000"/>
          </a:srgb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36024" tIns="68580" rIns="128016" bIns="68580" numCol="1" spcCol="1270" anchor="ctr" anchorCtr="0">
          <a:noAutofit/>
        </a:bodyPr>
        <a:lstStyle/>
        <a:p>
          <a:pPr marL="0" lvl="0" indent="0" algn="l" defTabSz="800100" latinLnBrk="1">
            <a:lnSpc>
              <a:spcPct val="90000"/>
            </a:lnSpc>
            <a:spcBef>
              <a:spcPct val="0"/>
            </a:spcBef>
            <a:spcAft>
              <a:spcPct val="35000"/>
            </a:spcAft>
            <a:buNone/>
          </a:pPr>
          <a:r>
            <a:rPr lang="en-US" altLang="ko-KR" sz="1800" kern="1200" dirty="0">
              <a:solidFill>
                <a:srgbClr val="253A75"/>
              </a:solidFill>
            </a:rPr>
            <a:t>A hybrid model approach for forecasting future residential electricity consumption</a:t>
          </a:r>
          <a:endParaRPr lang="ko-KR" altLang="en-US" sz="1800" kern="1200" dirty="0">
            <a:solidFill>
              <a:srgbClr val="253A75"/>
            </a:solidFill>
          </a:endParaRPr>
        </a:p>
      </dsp:txBody>
      <dsp:txXfrm rot="10800000">
        <a:off x="2436046" y="2472369"/>
        <a:ext cx="7328834" cy="988778"/>
      </dsp:txXfrm>
    </dsp:sp>
    <dsp:sp modelId="{CEF9C266-0E24-46D5-A048-513D64D182EB}">
      <dsp:nvSpPr>
        <dsp:cNvPr id="0" name=""/>
        <dsp:cNvSpPr/>
      </dsp:nvSpPr>
      <dsp:spPr>
        <a:xfrm>
          <a:off x="1661053" y="2472369"/>
          <a:ext cx="988778" cy="988778"/>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flat" cmpd="sng" algn="ctr">
          <a:noFill/>
          <a:prstDash val="solid"/>
          <a:miter lim="800000"/>
        </a:ln>
        <a:effectLst/>
      </dsp:spPr>
      <dsp:style>
        <a:lnRef idx="3">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2"/>
            <a:ext cx="2945659" cy="498055"/>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3" y="2"/>
            <a:ext cx="2945659" cy="498055"/>
          </a:xfrm>
          <a:prstGeom prst="rect">
            <a:avLst/>
          </a:prstGeom>
        </p:spPr>
        <p:txBody>
          <a:bodyPr vert="horz" lIns="91440" tIns="45720" rIns="91440" bIns="45720" rtlCol="0"/>
          <a:lstStyle>
            <a:lvl1pPr algn="r">
              <a:defRPr sz="1200"/>
            </a:lvl1pPr>
          </a:lstStyle>
          <a:p>
            <a:fld id="{0AC1EB60-3D7A-4589-8E12-D739B381C8F5}" type="datetimeFigureOut">
              <a:rPr lang="ko-KR" altLang="en-US" smtClean="0"/>
              <a:t>2022-06-17</a:t>
            </a:fld>
            <a:endParaRPr lang="ko-KR" altLang="en-US"/>
          </a:p>
        </p:txBody>
      </p:sp>
      <p:sp>
        <p:nvSpPr>
          <p:cNvPr id="4" name="슬라이드 이미지 개체 틀 3"/>
          <p:cNvSpPr>
            <a:spLocks noGrp="1" noRot="1" noChangeAspect="1"/>
          </p:cNvSpPr>
          <p:nvPr>
            <p:ph type="sldImg" idx="2"/>
          </p:nvPr>
        </p:nvSpPr>
        <p:spPr>
          <a:xfrm>
            <a:off x="422275" y="1239838"/>
            <a:ext cx="5953125" cy="3349625"/>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768" y="4777195"/>
            <a:ext cx="5438140" cy="3908614"/>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9428585"/>
            <a:ext cx="2945659" cy="498054"/>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50443" y="9428585"/>
            <a:ext cx="2945659" cy="498054"/>
          </a:xfrm>
          <a:prstGeom prst="rect">
            <a:avLst/>
          </a:prstGeom>
        </p:spPr>
        <p:txBody>
          <a:bodyPr vert="horz" lIns="91440" tIns="45720" rIns="91440" bIns="45720" rtlCol="0" anchor="b"/>
          <a:lstStyle>
            <a:lvl1pPr algn="r">
              <a:defRPr sz="1200"/>
            </a:lvl1pPr>
          </a:lstStyle>
          <a:p>
            <a:fld id="{AD7C0D23-3854-4668-89D8-4E6E2F843EB5}" type="slidenum">
              <a:rPr lang="ko-KR" altLang="en-US" smtClean="0"/>
              <a:t>‹#›</a:t>
            </a:fld>
            <a:endParaRPr lang="ko-KR" altLang="en-US"/>
          </a:p>
        </p:txBody>
      </p:sp>
    </p:spTree>
    <p:extLst>
      <p:ext uri="{BB962C8B-B14F-4D97-AF65-F5344CB8AC3E}">
        <p14:creationId xmlns:p14="http://schemas.microsoft.com/office/powerpoint/2010/main" val="3053455569"/>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oi.org/10.1016/j.rser.2017.04.095"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a:solidFill>
                  <a:srgbClr val="505050"/>
                </a:solidFill>
                <a:effectLst/>
                <a:latin typeface="NexusSerif"/>
              </a:rPr>
              <a:t>A review of data-driven building energy consumption prediction studies</a:t>
            </a:r>
          </a:p>
          <a:p>
            <a:r>
              <a:rPr lang="en-US" altLang="ko-KR" b="0" i="0" u="none" strike="noStrike" dirty="0">
                <a:solidFill>
                  <a:srgbClr val="0C7DBB"/>
                </a:solidFill>
                <a:effectLst/>
                <a:latin typeface="NexusSans"/>
                <a:hlinkClick r:id="rId3" tooltip="Persistent link using digital object identifier"/>
              </a:rPr>
              <a:t>https://doi.org/10.1016/j.rser.2017.04.095</a:t>
            </a:r>
            <a:endParaRPr lang="ko-KR" altLang="en-US" dirty="0"/>
          </a:p>
        </p:txBody>
      </p:sp>
      <p:sp>
        <p:nvSpPr>
          <p:cNvPr id="4" name="슬라이드 번호 개체 틀 3"/>
          <p:cNvSpPr>
            <a:spLocks noGrp="1"/>
          </p:cNvSpPr>
          <p:nvPr>
            <p:ph type="sldNum" sz="quarter" idx="5"/>
          </p:nvPr>
        </p:nvSpPr>
        <p:spPr/>
        <p:txBody>
          <a:bodyPr/>
          <a:lstStyle/>
          <a:p>
            <a:fld id="{AD7C0D23-3854-4668-89D8-4E6E2F843EB5}" type="slidenum">
              <a:rPr lang="ko-KR" altLang="en-US" smtClean="0"/>
              <a:t>1</a:t>
            </a:fld>
            <a:endParaRPr lang="ko-KR" altLang="en-US"/>
          </a:p>
        </p:txBody>
      </p:sp>
    </p:spTree>
    <p:extLst>
      <p:ext uri="{BB962C8B-B14F-4D97-AF65-F5344CB8AC3E}">
        <p14:creationId xmlns:p14="http://schemas.microsoft.com/office/powerpoint/2010/main" val="41753635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relational database management system (RDBMS) has been used to collect and store environmental variables, BMS data, and electricity usage as illustrated here.</a:t>
            </a:r>
            <a:r>
              <a:rPr lang="ko-KR" altLang="en-US" dirty="0"/>
              <a:t> </a:t>
            </a:r>
            <a:endParaRPr lang="en-US" altLang="ko-KR" dirty="0"/>
          </a:p>
          <a:p>
            <a:r>
              <a:rPr lang="en-US" altLang="ko-KR" strike="noStrike" dirty="0">
                <a:effectLst/>
              </a:rPr>
              <a:t>Dataset has over 1000 data points with 20 different measurement types. / some variables are not used for forecast.</a:t>
            </a:r>
          </a:p>
          <a:p>
            <a:endParaRPr lang="en-US" altLang="ko-KR" strike="noStrike" dirty="0">
              <a:effectLst/>
            </a:endParaRPr>
          </a:p>
          <a:p>
            <a:r>
              <a:rPr lang="en-US" altLang="ko-KR" strike="noStrike" dirty="0">
                <a:effectLst/>
              </a:rPr>
              <a:t>So the predictors are divided into 3 categories -&gt;</a:t>
            </a:r>
            <a:endParaRPr lang="ko-KR" altLang="en-US" strike="noStrike" dirty="0">
              <a:effectLst/>
            </a:endParaRPr>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10</a:t>
            </a:fld>
            <a:endParaRPr lang="ko-KR" altLang="en-US"/>
          </a:p>
        </p:txBody>
      </p:sp>
    </p:spTree>
    <p:extLst>
      <p:ext uri="{BB962C8B-B14F-4D97-AF65-F5344CB8AC3E}">
        <p14:creationId xmlns:p14="http://schemas.microsoft.com/office/powerpoint/2010/main" val="850555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trike="noStrike" dirty="0"/>
              <a:t>** Environmental data, time indicator, and operational condition.</a:t>
            </a:r>
          </a:p>
          <a:p>
            <a:r>
              <a:rPr lang="en-US" altLang="ko-KR" dirty="0"/>
              <a:t>The data include outdoor air temperature, relative humidity, wind speed and direction, / sky condition, and precipitation(</a:t>
            </a:r>
            <a:r>
              <a:rPr lang="ko-KR" altLang="en-US" dirty="0"/>
              <a:t>강수량</a:t>
            </a:r>
            <a:r>
              <a:rPr lang="en-US" altLang="ko-KR" dirty="0"/>
              <a:t>) type in every 3-hour interval for the next 72 hours. The forecast data is updated eight times a day.</a:t>
            </a:r>
          </a:p>
          <a:p>
            <a:r>
              <a:rPr lang="en-US" altLang="ko-KR" strike="sngStrike" dirty="0"/>
              <a:t>And RDBMS converts string variables into numeric variables as shown.</a:t>
            </a:r>
          </a:p>
          <a:p>
            <a:r>
              <a:rPr lang="en-US" altLang="ko-KR" strike="sngStrike" dirty="0"/>
              <a:t>An averaged system operation schedule of five CAV systems was used as the HVAC operational condition.</a:t>
            </a:r>
          </a:p>
          <a:p>
            <a:endParaRPr lang="en-US" altLang="ko-KR" strike="noStrike"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However, In nine independent variables, some variables can decrease model accuracy, stability, and effectiveness.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Therefore, it is necessary to pre-screen the variables by identifying the important variables from the input data set.</a:t>
            </a:r>
          </a:p>
          <a:p>
            <a:endParaRPr lang="ko-KR" altLang="en-US" strike="noStrike"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11</a:t>
            </a:fld>
            <a:endParaRPr lang="ko-KR" altLang="en-US"/>
          </a:p>
        </p:txBody>
      </p:sp>
    </p:spTree>
    <p:extLst>
      <p:ext uri="{BB962C8B-B14F-4D97-AF65-F5344CB8AC3E}">
        <p14:creationId xmlns:p14="http://schemas.microsoft.com/office/powerpoint/2010/main" val="3806084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trike="noStrike" dirty="0"/>
              <a:t>So Random forests algorithm was used to assess the importance of variables / by </a:t>
            </a:r>
            <a:r>
              <a:rPr lang="en-US" altLang="ko-KR" dirty="0"/>
              <a:t>measuring the candidate parameters in terms of their impacts on the response of prediction.</a:t>
            </a:r>
          </a:p>
          <a:p>
            <a:endParaRPr lang="en-US" altLang="ko-KR" dirty="0"/>
          </a:p>
          <a:p>
            <a:r>
              <a:rPr lang="en-US" altLang="ko-KR" strike="noStrike" dirty="0"/>
              <a:t>The</a:t>
            </a:r>
            <a:r>
              <a:rPr lang="ko-KR" altLang="en-US" strike="noStrike" dirty="0"/>
              <a:t> </a:t>
            </a:r>
            <a:r>
              <a:rPr lang="en-US" altLang="ko-KR" strike="noStrike" dirty="0"/>
              <a:t>permutation</a:t>
            </a:r>
            <a:r>
              <a:rPr lang="ko-KR" altLang="en-US" strike="noStrike" dirty="0"/>
              <a:t> </a:t>
            </a:r>
            <a:r>
              <a:rPr lang="en-US" altLang="ko-KR" strike="noStrike" dirty="0"/>
              <a:t>importance</a:t>
            </a:r>
            <a:r>
              <a:rPr lang="ko-KR" altLang="en-US" strike="noStrike" dirty="0"/>
              <a:t> </a:t>
            </a:r>
            <a:r>
              <a:rPr lang="en-US" altLang="ko-KR" strike="noStrike" dirty="0"/>
              <a:t>and</a:t>
            </a:r>
            <a:r>
              <a:rPr lang="ko-KR" altLang="en-US" strike="noStrike" dirty="0"/>
              <a:t> </a:t>
            </a:r>
            <a:r>
              <a:rPr lang="en-US" altLang="ko-KR" strike="noStrike" dirty="0"/>
              <a:t>Node impurity were used to select variables in this study</a:t>
            </a:r>
          </a:p>
          <a:p>
            <a:r>
              <a:rPr lang="en-US" altLang="ko-KR" strike="sngStrike" dirty="0"/>
              <a:t>The permutation importance estimates the importance of each predictor by considering prediction error variation when the variable is permuted but others are kept the same. Node impurity is measured by the total decrease in residual sum of squares from splitting on the variable, averaged over all trees. </a:t>
            </a:r>
          </a:p>
          <a:p>
            <a:r>
              <a:rPr lang="en-US" altLang="ko-KR" dirty="0"/>
              <a:t>Variables are ranked by both relative importance </a:t>
            </a:r>
            <a:r>
              <a:rPr lang="en-US" altLang="ko-KR" strike="noStrike" dirty="0"/>
              <a:t>metrics in left figure. </a:t>
            </a:r>
          </a:p>
          <a:p>
            <a:r>
              <a:rPr lang="en-US" altLang="ko-KR" strike="sngStrike" dirty="0"/>
              <a:t>According to this, Outdoor air temperature, relative humidity and operational condition has more importance. </a:t>
            </a:r>
          </a:p>
          <a:p>
            <a:r>
              <a:rPr lang="en-US" altLang="ko-KR" dirty="0"/>
              <a:t>It has a similarity / to the conditional permutation importance at right Table. </a:t>
            </a:r>
          </a:p>
          <a:p>
            <a:r>
              <a:rPr lang="en-US" altLang="ko-KR" dirty="0"/>
              <a:t>So, these 5 variables are ranked highly in their importance. </a:t>
            </a:r>
          </a:p>
          <a:p>
            <a:r>
              <a:rPr lang="en-US" altLang="ko-KR" dirty="0"/>
              <a:t>These 5 and previous electricity usages are selected as input variables.</a:t>
            </a:r>
            <a:endParaRPr lang="en-US" altLang="ko-KR" strike="noStrike"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12</a:t>
            </a:fld>
            <a:endParaRPr lang="ko-KR" altLang="en-US"/>
          </a:p>
        </p:txBody>
      </p:sp>
    </p:spTree>
    <p:extLst>
      <p:ext uri="{BB962C8B-B14F-4D97-AF65-F5344CB8AC3E}">
        <p14:creationId xmlns:p14="http://schemas.microsoft.com/office/powerpoint/2010/main" val="3926707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Next, In this study, they examined nine different machine-learning algorithms and chose the one that performed best, the ANN. </a:t>
            </a:r>
          </a:p>
          <a:p>
            <a:r>
              <a:rPr lang="en-US" altLang="ko-KR" dirty="0"/>
              <a:t>The 15-minute interval data set (of </a:t>
            </a:r>
            <a:r>
              <a:rPr lang="en-US" altLang="ko-KR" dirty="0" err="1"/>
              <a:t>Ei</a:t>
            </a:r>
            <a:r>
              <a:rPr lang="en-US" altLang="ko-KR" dirty="0"/>
              <a:t>) / and highly ranked 5 predictor variables were collected from July 1</a:t>
            </a:r>
            <a:r>
              <a:rPr lang="en-US" altLang="ko-KR" baseline="30000" dirty="0"/>
              <a:t>st</a:t>
            </a:r>
            <a:r>
              <a:rPr lang="en-US" altLang="ko-KR" dirty="0"/>
              <a:t> to July 31</a:t>
            </a:r>
            <a:r>
              <a:rPr lang="en-US" altLang="ko-KR" baseline="30000" dirty="0"/>
              <a:t>st</a:t>
            </a:r>
            <a:r>
              <a:rPr lang="en-US" altLang="ko-KR" dirty="0"/>
              <a:t>, 2012. </a:t>
            </a:r>
          </a:p>
          <a:p>
            <a:r>
              <a:rPr lang="en-US" altLang="ko-KR" dirty="0"/>
              <a:t>Total of 2880 data points for 6 input variables including electric usage / were used to train the model.</a:t>
            </a:r>
          </a:p>
          <a:p>
            <a:endParaRPr lang="en-US" altLang="ko-KR" strike="noStrike" dirty="0"/>
          </a:p>
          <a:p>
            <a:endParaRPr lang="ko-KR" altLang="en-US" strike="noStrike"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13</a:t>
            </a:fld>
            <a:endParaRPr lang="ko-KR" altLang="en-US"/>
          </a:p>
        </p:txBody>
      </p:sp>
    </p:spTree>
    <p:extLst>
      <p:ext uri="{BB962C8B-B14F-4D97-AF65-F5344CB8AC3E}">
        <p14:creationId xmlns:p14="http://schemas.microsoft.com/office/powerpoint/2010/main" val="2510150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This Figures show average and min/max error range of MSE / between the actual energy consumption and the model, presented values in the training and evaluation procedures.</a:t>
            </a:r>
          </a:p>
          <a:p>
            <a:r>
              <a:rPr lang="en-US" altLang="ko-KR" strike="sngStrike" dirty="0"/>
              <a:t>The total neuron number in the hidden layer is varied from 10 to 90. The input-feedback time delay (</a:t>
            </a:r>
            <a:r>
              <a:rPr lang="en-US" altLang="ko-KR" strike="sngStrike" dirty="0" err="1"/>
              <a:t>i</a:t>
            </a:r>
            <a:r>
              <a:rPr lang="en-US" altLang="ko-KR" strike="sngStrike" dirty="0"/>
              <a:t>-k) is also parameterized, for the time step k = 1, 2, 4, 6, 8 (up to 2 hours).</a:t>
            </a:r>
          </a:p>
          <a:p>
            <a:endParaRPr lang="en-US" altLang="ko-KR" strike="noStrike" dirty="0"/>
          </a:p>
          <a:p>
            <a:r>
              <a:rPr lang="en-US" altLang="ko-KR" dirty="0"/>
              <a:t>It shows that the network requires a relatively large number of neurons and time delays to provide a stable performance.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trike="noStrike" dirty="0"/>
              <a:t>** But MSE is stagnant </a:t>
            </a:r>
            <a:r>
              <a:rPr lang="ko-KR" altLang="en-US" strike="noStrike" dirty="0"/>
              <a:t>정체된</a:t>
            </a:r>
            <a:r>
              <a:rPr lang="en-US" altLang="ko-KR" strike="noStrike" dirty="0"/>
              <a:t> after 50 neurons and time delay 6 hours. </a:t>
            </a:r>
            <a:endParaRPr lang="en-US" altLang="ko-KR" dirty="0"/>
          </a:p>
          <a:p>
            <a:r>
              <a:rPr lang="en-US" altLang="ko-KR" dirty="0"/>
              <a:t>** So Considering the model complexity and computation time, it is reasonable to have 50 neurons in the hidden layer/ and have 6 time delay for input variables and feedback for the network model in this study.</a:t>
            </a:r>
          </a:p>
          <a:p>
            <a:endParaRPr lang="en-US" altLang="ko-KR" strike="noStrike"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14</a:t>
            </a:fld>
            <a:endParaRPr lang="ko-KR" altLang="en-US"/>
          </a:p>
        </p:txBody>
      </p:sp>
    </p:spTree>
    <p:extLst>
      <p:ext uri="{BB962C8B-B14F-4D97-AF65-F5344CB8AC3E}">
        <p14:creationId xmlns:p14="http://schemas.microsoft.com/office/powerpoint/2010/main" val="33728045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To verify the forecasting performance of the developed model, two months of data, August and September in year 2012, were used.</a:t>
            </a:r>
          </a:p>
          <a:p>
            <a:r>
              <a:rPr lang="en-US" altLang="ko-KR" dirty="0"/>
              <a:t>Three training methods were considered: static, accumulative, and sliding windows.</a:t>
            </a:r>
          </a:p>
          <a:p>
            <a:r>
              <a:rPr lang="en-US" altLang="ko-KR" strike="noStrike" dirty="0"/>
              <a:t>For the static training, the model is trained using four weeks of data in July, and it forecasts for August and September without retraining the model with newly available data. </a:t>
            </a:r>
          </a:p>
          <a:p>
            <a:r>
              <a:rPr lang="en-US" altLang="ko-KR" strike="sngStrike" dirty="0"/>
              <a:t>Accumulative training, an adaptive training method, uses accumulated data set from the first day of July to the day before the target day and retrained on a daily basis.</a:t>
            </a:r>
          </a:p>
          <a:p>
            <a:r>
              <a:rPr lang="en-US" altLang="ko-KR" strike="sngStrike" dirty="0"/>
              <a:t>The sliding windows method uses a fixed training data window size (four weeks) and the window is shifted by a day by removing the first day of the old training set and adding the new measurements into the data set. The networks are also retrained daily with the new training data</a:t>
            </a:r>
          </a:p>
          <a:p>
            <a:endParaRPr lang="en-US" altLang="ko-KR" strike="noStrike" dirty="0"/>
          </a:p>
          <a:p>
            <a:r>
              <a:rPr lang="en-US" altLang="ko-KR" dirty="0"/>
              <a:t>As illustrated in left figure, the overall prediction performance of each training type is similar to each other in August.</a:t>
            </a:r>
          </a:p>
          <a:p>
            <a:r>
              <a:rPr lang="en-US" altLang="ko-KR" dirty="0"/>
              <a:t>** The coefficient of determination (R-square) values is 0.904, 0.912, and 0.902 for each methods.</a:t>
            </a:r>
          </a:p>
          <a:p>
            <a:r>
              <a:rPr lang="en-US" altLang="ko-KR" strike="noStrike" dirty="0"/>
              <a:t>** The result of September shows that accumulative and sliding windows are similar to August, but static training was not good as them. </a:t>
            </a:r>
          </a:p>
          <a:p>
            <a:endParaRPr lang="en-US" altLang="ko-KR" strike="noStrike" dirty="0"/>
          </a:p>
          <a:p>
            <a:endParaRPr lang="en-US" altLang="ko-KR" strike="noStrike"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15</a:t>
            </a:fld>
            <a:endParaRPr lang="ko-KR" altLang="en-US"/>
          </a:p>
        </p:txBody>
      </p:sp>
    </p:spTree>
    <p:extLst>
      <p:ext uri="{BB962C8B-B14F-4D97-AF65-F5344CB8AC3E}">
        <p14:creationId xmlns:p14="http://schemas.microsoft.com/office/powerpoint/2010/main" val="500006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This is actual forecast result.</a:t>
            </a:r>
          </a:p>
          <a:p>
            <a:r>
              <a:rPr lang="en-US" altLang="ko-KR" dirty="0"/>
              <a:t>As shown, The accuracy of static model falls especially for the last week of the September.</a:t>
            </a:r>
          </a:p>
          <a:p>
            <a:endParaRPr lang="en-US" altLang="ko-KR" dirty="0"/>
          </a:p>
          <a:p>
            <a:r>
              <a:rPr lang="en-US" altLang="ko-KR" strike="noStrike" dirty="0"/>
              <a:t>-&gt; As seen, It is often overestimated the electricity consumption of weekdays.</a:t>
            </a:r>
          </a:p>
          <a:p>
            <a:r>
              <a:rPr lang="en-US" altLang="ko-KR" strike="noStrike" dirty="0"/>
              <a:t> </a:t>
            </a:r>
            <a:r>
              <a:rPr lang="en-US" altLang="ko-KR" dirty="0"/>
              <a:t>It may indicate that the energy consumption pattern of the site has changed by the outdoor weather condition. -&gt; </a:t>
            </a:r>
          </a:p>
          <a:p>
            <a:endParaRPr lang="en-US" altLang="ko-KR" strike="noStrike"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16</a:t>
            </a:fld>
            <a:endParaRPr lang="ko-KR" altLang="en-US"/>
          </a:p>
        </p:txBody>
      </p:sp>
    </p:spTree>
    <p:extLst>
      <p:ext uri="{BB962C8B-B14F-4D97-AF65-F5344CB8AC3E}">
        <p14:creationId xmlns:p14="http://schemas.microsoft.com/office/powerpoint/2010/main" val="628569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a:t>
            </a:r>
            <a:r>
              <a:rPr lang="ko-KR" altLang="en-US" dirty="0"/>
              <a:t> </a:t>
            </a:r>
            <a:r>
              <a:rPr lang="en-US" altLang="ko-KR" dirty="0"/>
              <a:t>first table presents the statistical summary of CV(RMSE) and its standard deviation </a:t>
            </a:r>
            <a:r>
              <a:rPr lang="ko-KR" altLang="en-US" dirty="0" err="1"/>
              <a:t>세타</a:t>
            </a:r>
            <a:r>
              <a:rPr lang="ko-KR" altLang="en-US" dirty="0"/>
              <a:t> </a:t>
            </a:r>
            <a:r>
              <a:rPr lang="en-US" altLang="ko-KR" dirty="0"/>
              <a:t>on daily level.</a:t>
            </a:r>
          </a:p>
          <a:p>
            <a:endParaRPr lang="en-US" altLang="ko-KR" dirty="0"/>
          </a:p>
          <a:p>
            <a:r>
              <a:rPr lang="en-US" altLang="ko-KR" dirty="0"/>
              <a:t>All three run types of training set have a similar performance in August, but static training error is higher than others in September, as shown before. </a:t>
            </a:r>
            <a:r>
              <a:rPr lang="en-US" altLang="ko-KR" dirty="0">
                <a:sym typeface="Wingdings" panose="05000000000000000000" pitchFamily="2" charset="2"/>
              </a:rPr>
              <a:t></a:t>
            </a:r>
          </a:p>
          <a:p>
            <a:endParaRPr lang="en-US" altLang="ko-KR" dirty="0">
              <a:sym typeface="Wingdings" panose="05000000000000000000" pitchFamily="2" charset="2"/>
            </a:endParaRPr>
          </a:p>
          <a:p>
            <a:r>
              <a:rPr lang="en-US" altLang="ko-KR" dirty="0">
                <a:sym typeface="Wingdings" panose="05000000000000000000" pitchFamily="2" charset="2"/>
              </a:rPr>
              <a:t>Second table summarizes the </a:t>
            </a:r>
            <a:r>
              <a:rPr lang="en-US" altLang="ko-KR" dirty="0"/>
              <a:t>daily peak forecasting performance </a:t>
            </a:r>
            <a:r>
              <a:rPr lang="en-US" altLang="ko-KR" strike="sngStrike" dirty="0"/>
              <a:t>on weekdays and weekends for the two months</a:t>
            </a:r>
            <a:endParaRPr lang="en-US" altLang="ko-KR" strike="sngStrike" dirty="0">
              <a:sym typeface="Wingdings" panose="05000000000000000000" pitchFamily="2" charset="2"/>
            </a:endParaRPr>
          </a:p>
          <a:p>
            <a:r>
              <a:rPr lang="en-US" altLang="ko-KR" dirty="0"/>
              <a:t>As similar to the daily prediction performance, the adaptive training method, accumulative and sliding window, provides more accurate results ** with smaller variance than the static training in September.</a:t>
            </a:r>
            <a:endParaRPr lang="en-US" altLang="ko-KR" dirty="0">
              <a:sym typeface="Wingdings" panose="05000000000000000000" pitchFamily="2" charset="2"/>
            </a:endParaRPr>
          </a:p>
          <a:p>
            <a:endParaRPr lang="en-US" altLang="ko-KR" dirty="0">
              <a:sym typeface="Wingdings" panose="05000000000000000000" pitchFamily="2" charset="2"/>
            </a:endParaRPr>
          </a:p>
          <a:p>
            <a:r>
              <a:rPr lang="en-US" altLang="ko-KR" dirty="0"/>
              <a:t>With the regard of the uncertainty of actual electricity consumption in the short-term intervals, the day-ahead peak demand forecasting performance by the developed model is reasonable enough / to make a management plan for the daily electricity consumption and peak electricity demand in the building.</a:t>
            </a:r>
          </a:p>
          <a:p>
            <a:endParaRPr lang="en-US" altLang="ko-KR" dirty="0">
              <a:sym typeface="Wingdings" panose="05000000000000000000" pitchFamily="2" charset="2"/>
            </a:endParaRPr>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17</a:t>
            </a:fld>
            <a:endParaRPr lang="ko-KR" altLang="en-US"/>
          </a:p>
        </p:txBody>
      </p:sp>
    </p:spTree>
    <p:extLst>
      <p:ext uri="{BB962C8B-B14F-4D97-AF65-F5344CB8AC3E}">
        <p14:creationId xmlns:p14="http://schemas.microsoft.com/office/powerpoint/2010/main" val="35064645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In conclusion,</a:t>
            </a:r>
          </a:p>
          <a:p>
            <a:r>
              <a:rPr lang="en-US" altLang="ko-KR" dirty="0"/>
              <a:t>on model development for short term electricity load forecast,</a:t>
            </a:r>
          </a:p>
          <a:p>
            <a:r>
              <a:rPr lang="en-US" altLang="ko-KR" dirty="0"/>
              <a:t>the sub-hourly electricity usage forecast is still a challenging problem due to the complexity of usage pattern and the highly noisy input data.</a:t>
            </a:r>
          </a:p>
          <a:p>
            <a:endParaRPr lang="en-US" altLang="ko-KR" strike="noStrike" dirty="0"/>
          </a:p>
          <a:p>
            <a:r>
              <a:rPr lang="en-US" altLang="ko-KR" strike="noStrike" dirty="0"/>
              <a:t>In this study, they </a:t>
            </a:r>
            <a:r>
              <a:rPr lang="en-US" altLang="ko-KR" dirty="0"/>
              <a:t>demonstrated a new approach using a feature extraction and an artificial neural network </a:t>
            </a:r>
          </a:p>
          <a:p>
            <a:r>
              <a:rPr lang="en-US" altLang="ko-KR" dirty="0"/>
              <a:t>to make a-day-ahead forecast of the electricity usage profile for a commercial building complex in a high temporal resolution of 15 minutes.</a:t>
            </a:r>
          </a:p>
          <a:p>
            <a:endParaRPr lang="en-US" altLang="ko-KR" strike="noStrike" dirty="0"/>
          </a:p>
          <a:p>
            <a:r>
              <a:rPr lang="en-US" altLang="ko-KR" dirty="0"/>
              <a:t>The implementation results of the developed model for two months illustrate that the daily error with 15-minute resolution forecasting is stable around averaged CV(RMSE) of 10% for weekdays  </a:t>
            </a:r>
            <a:r>
              <a:rPr lang="en-US" altLang="ko-KR" strike="sngStrike" dirty="0"/>
              <a:t>(coefficient of variation)</a:t>
            </a:r>
          </a:p>
          <a:p>
            <a:r>
              <a:rPr lang="en-US" altLang="ko-KR" dirty="0"/>
              <a:t>and the model predicts the daily peak demand of weekdays within averaged APE of 5% for the period</a:t>
            </a:r>
            <a:r>
              <a:rPr lang="en-US" altLang="ko-KR" strike="noStrike" dirty="0"/>
              <a:t>. </a:t>
            </a:r>
            <a:r>
              <a:rPr lang="en-US" altLang="ko-KR" strike="sngStrike" dirty="0"/>
              <a:t>(Absolute percentage error)</a:t>
            </a:r>
          </a:p>
          <a:p>
            <a:r>
              <a:rPr lang="en-US" altLang="ko-KR" dirty="0"/>
              <a:t>It implies that the model can provide a day-ahead electricity usage profile with sub-hourly intervals and daily peak electricity consumption with a reasonable accuracy.</a:t>
            </a:r>
          </a:p>
          <a:p>
            <a:endParaRPr lang="en-US" altLang="ko-KR" strike="noStrike" dirty="0"/>
          </a:p>
          <a:p>
            <a:r>
              <a:rPr lang="en-US" altLang="ko-KR" dirty="0"/>
              <a:t>A good predictive model of energy consumption in buildings is useful not only for accurately forecasting future energy consumption </a:t>
            </a:r>
          </a:p>
          <a:p>
            <a:r>
              <a:rPr lang="en-US" altLang="ko-KR" dirty="0"/>
              <a:t>/ but also in developing a good model predictive control (MPC) method that can reduce energy costs in buildings.</a:t>
            </a:r>
            <a:endParaRPr lang="en-US" altLang="ko-KR" strike="noStrike" dirty="0"/>
          </a:p>
          <a:p>
            <a:endParaRPr lang="en-US" altLang="ko-KR" strike="noStrike" dirty="0"/>
          </a:p>
          <a:p>
            <a:endParaRPr lang="en-US" altLang="ko-KR" strike="noStrike"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18</a:t>
            </a:fld>
            <a:endParaRPr lang="ko-KR" altLang="en-US"/>
          </a:p>
        </p:txBody>
      </p:sp>
    </p:spTree>
    <p:extLst>
      <p:ext uri="{BB962C8B-B14F-4D97-AF65-F5344CB8AC3E}">
        <p14:creationId xmlns:p14="http://schemas.microsoft.com/office/powerpoint/2010/main" val="41652423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Next paper is ‘</a:t>
            </a:r>
            <a:r>
              <a:rPr lang="en-US" altLang="ko-KR" sz="1200" b="1" dirty="0">
                <a:solidFill>
                  <a:srgbClr val="E45656"/>
                </a:solidFill>
                <a:latin typeface="Microsoft GothicNeo" panose="020B0500000101010101" pitchFamily="50" charset="-127"/>
                <a:ea typeface="Microsoft GothicNeo" panose="020B0500000101010101" pitchFamily="50" charset="-127"/>
                <a:cs typeface="Microsoft GothicNeo" panose="020B0500000101010101" pitchFamily="50" charset="-127"/>
              </a:rPr>
              <a:t>A hybrid model </a:t>
            </a:r>
            <a:r>
              <a:rPr lang="en-US" altLang="ko-KR" sz="1200" b="1" dirty="0">
                <a:latin typeface="Microsoft GothicNeo" panose="020B0500000101010101" pitchFamily="50" charset="-127"/>
                <a:ea typeface="Microsoft GothicNeo" panose="020B0500000101010101" pitchFamily="50" charset="-127"/>
                <a:cs typeface="Microsoft GothicNeo" panose="020B0500000101010101" pitchFamily="50" charset="-127"/>
              </a:rPr>
              <a:t>approach for forecasting future residential electricity consumption’</a:t>
            </a:r>
            <a:endParaRPr lang="ko-KR" altLang="en-US" dirty="0"/>
          </a:p>
        </p:txBody>
      </p:sp>
      <p:sp>
        <p:nvSpPr>
          <p:cNvPr id="4" name="슬라이드 번호 개체 틀 3"/>
          <p:cNvSpPr>
            <a:spLocks noGrp="1"/>
          </p:cNvSpPr>
          <p:nvPr>
            <p:ph type="sldNum" sz="quarter" idx="5"/>
          </p:nvPr>
        </p:nvSpPr>
        <p:spPr/>
        <p:txBody>
          <a:bodyPr/>
          <a:lstStyle/>
          <a:p>
            <a:fld id="{AD7C0D23-3854-4668-89D8-4E6E2F843EB5}" type="slidenum">
              <a:rPr lang="ko-KR" altLang="en-US" smtClean="0"/>
              <a:t>19</a:t>
            </a:fld>
            <a:endParaRPr lang="ko-KR" altLang="en-US"/>
          </a:p>
        </p:txBody>
      </p:sp>
    </p:spTree>
    <p:extLst>
      <p:ext uri="{BB962C8B-B14F-4D97-AF65-F5344CB8AC3E}">
        <p14:creationId xmlns:p14="http://schemas.microsoft.com/office/powerpoint/2010/main" val="2266553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sz="1200" dirty="0"/>
          </a:p>
        </p:txBody>
      </p:sp>
      <p:sp>
        <p:nvSpPr>
          <p:cNvPr id="4" name="슬라이드 번호 개체 틀 3"/>
          <p:cNvSpPr>
            <a:spLocks noGrp="1"/>
          </p:cNvSpPr>
          <p:nvPr>
            <p:ph type="sldNum" sz="quarter" idx="5"/>
          </p:nvPr>
        </p:nvSpPr>
        <p:spPr/>
        <p:txBody>
          <a:bodyPr/>
          <a:lstStyle/>
          <a:p>
            <a:fld id="{AD7C0D23-3854-4668-89D8-4E6E2F843EB5}" type="slidenum">
              <a:rPr lang="ko-KR" altLang="en-US" smtClean="0"/>
              <a:t>2</a:t>
            </a:fld>
            <a:endParaRPr lang="ko-KR" altLang="en-US"/>
          </a:p>
        </p:txBody>
      </p:sp>
    </p:spTree>
    <p:extLst>
      <p:ext uri="{BB962C8B-B14F-4D97-AF65-F5344CB8AC3E}">
        <p14:creationId xmlns:p14="http://schemas.microsoft.com/office/powerpoint/2010/main" val="20680727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“Data-Driven” models rely more on the data, assuming there is already a mathematical relationship between inputs (e.g. weather parameters) and outputs (e.g. total building energy consumptions). </a:t>
            </a:r>
          </a:p>
          <a:p>
            <a:r>
              <a:rPr lang="en-US" altLang="ko-KR" dirty="0"/>
              <a:t>To further categorize the “Data-Driven” approach, there are “black-box” and “grey-box” models. </a:t>
            </a:r>
          </a:p>
          <a:p>
            <a:r>
              <a:rPr lang="en-US" altLang="ko-KR" dirty="0"/>
              <a:t>The “black-box” model is purely machine learning driven and derived by measured data. </a:t>
            </a:r>
          </a:p>
          <a:p>
            <a:r>
              <a:rPr lang="en-US" altLang="ko-KR" dirty="0"/>
              <a:t>Previous studies on energy consumption forecasting using “black-box” models are limited in one type of methods such as neural networks.</a:t>
            </a:r>
          </a:p>
          <a:p>
            <a:r>
              <a:rPr lang="en-US" altLang="ko-KR" dirty="0"/>
              <a:t>The “Grey-box” model is built upon physical relationships, while the parameters of the physical model are usually unknown or uncertain.</a:t>
            </a:r>
          </a:p>
          <a:p>
            <a:r>
              <a:rPr lang="en-US" altLang="ko-KR" dirty="0"/>
              <a:t>The measured data is used to identify those parameters and model tuning for better accuracy.</a:t>
            </a:r>
          </a:p>
          <a:p>
            <a:r>
              <a:rPr lang="en-US" altLang="ko-KR" dirty="0"/>
              <a:t> The “Grey-box” models have been applied widely to estimate commercial building heating and cooling load, not many on the residential building sector.</a:t>
            </a:r>
          </a:p>
          <a:p>
            <a:endParaRPr lang="en-US" altLang="ko-KR" dirty="0"/>
          </a:p>
          <a:p>
            <a:r>
              <a:rPr lang="en-US" altLang="ko-KR" dirty="0"/>
              <a:t>The research gap between commercial and residential building comes from two main sources, </a:t>
            </a:r>
          </a:p>
          <a:p>
            <a:r>
              <a:rPr lang="en-US" altLang="ko-KR" dirty="0"/>
              <a:t>which are (a) the lack of hourly or more granular data </a:t>
            </a:r>
            <a:r>
              <a:rPr lang="ko-KR" altLang="en-US" dirty="0"/>
              <a:t>세분화된 데이터</a:t>
            </a:r>
            <a:r>
              <a:rPr lang="en-US" altLang="ko-KR" dirty="0"/>
              <a:t>, and (b) the growing percentage of miscellaneous electrical load (MEL) </a:t>
            </a:r>
            <a:r>
              <a:rPr lang="ko-KR" altLang="en-US" dirty="0"/>
              <a:t>기타 전기 부하 비율의 증가</a:t>
            </a:r>
            <a:r>
              <a:rPr lang="en-US" altLang="ko-KR" dirty="0"/>
              <a:t> in residential building, respectively.</a:t>
            </a:r>
          </a:p>
          <a:p>
            <a:r>
              <a:rPr lang="en-US" altLang="ko-KR" dirty="0"/>
              <a:t>It is 15-25% but expected to increase 52% by 2040.</a:t>
            </a:r>
          </a:p>
          <a:p>
            <a:r>
              <a:rPr lang="en-US" altLang="ko-KR" dirty="0"/>
              <a:t>But for residential building, none of Previous models can work as good as, because MEL is not weather related, and occupies a large portion of total building energy consumption.</a:t>
            </a:r>
          </a:p>
          <a:p>
            <a:endParaRPr lang="en-US" altLang="ko-KR" dirty="0"/>
          </a:p>
          <a:p>
            <a:r>
              <a:rPr lang="en-US" altLang="ko-KR" dirty="0"/>
              <a:t>So</a:t>
            </a:r>
            <a:r>
              <a:rPr lang="ko-KR" altLang="en-US" dirty="0"/>
              <a:t> </a:t>
            </a:r>
            <a:r>
              <a:rPr lang="en-US" altLang="ko-KR" dirty="0"/>
              <a:t>in</a:t>
            </a:r>
            <a:r>
              <a:rPr lang="ko-KR" altLang="en-US" dirty="0"/>
              <a:t> </a:t>
            </a:r>
            <a:r>
              <a:rPr lang="en-US" altLang="ko-KR" dirty="0"/>
              <a:t>this</a:t>
            </a:r>
            <a:r>
              <a:rPr lang="ko-KR" altLang="en-US" dirty="0"/>
              <a:t> </a:t>
            </a:r>
            <a:r>
              <a:rPr lang="en-US" altLang="ko-KR" dirty="0"/>
              <a:t>paper</a:t>
            </a:r>
            <a:r>
              <a:rPr lang="ko-KR" altLang="en-US" dirty="0"/>
              <a:t> </a:t>
            </a:r>
            <a:r>
              <a:rPr lang="en-US" altLang="ko-KR" dirty="0"/>
              <a:t>they</a:t>
            </a:r>
            <a:r>
              <a:rPr lang="ko-KR" altLang="en-US" dirty="0"/>
              <a:t> </a:t>
            </a:r>
            <a:r>
              <a:rPr lang="en-US" altLang="ko-KR" dirty="0"/>
              <a:t>try</a:t>
            </a:r>
            <a:r>
              <a:rPr lang="ko-KR" altLang="en-US" dirty="0"/>
              <a:t> </a:t>
            </a:r>
            <a:r>
              <a:rPr lang="en-US" altLang="ko-KR" dirty="0"/>
              <a:t>to</a:t>
            </a:r>
            <a:r>
              <a:rPr lang="ko-KR" altLang="en-US" dirty="0"/>
              <a:t> </a:t>
            </a:r>
            <a:r>
              <a:rPr lang="en-US" altLang="ko-KR" dirty="0"/>
              <a:t>close</a:t>
            </a:r>
            <a:r>
              <a:rPr lang="ko-KR" altLang="en-US" dirty="0"/>
              <a:t> </a:t>
            </a:r>
            <a:r>
              <a:rPr lang="en-US" altLang="ko-KR" dirty="0"/>
              <a:t>this</a:t>
            </a:r>
            <a:r>
              <a:rPr lang="ko-KR" altLang="en-US" dirty="0"/>
              <a:t> </a:t>
            </a:r>
            <a:r>
              <a:rPr lang="en-US" altLang="ko-KR" dirty="0"/>
              <a:t>gap</a:t>
            </a:r>
            <a:r>
              <a:rPr lang="ko-KR" altLang="en-US" dirty="0"/>
              <a:t> </a:t>
            </a:r>
            <a:r>
              <a:rPr lang="en-US" altLang="ko-KR" dirty="0"/>
              <a:t>by</a:t>
            </a:r>
            <a:r>
              <a:rPr lang="ko-KR" altLang="en-US" dirty="0"/>
              <a:t> </a:t>
            </a:r>
            <a:r>
              <a:rPr lang="en-US" altLang="ko-KR" dirty="0"/>
              <a:t>developing a new hybrid modeling approach through integrating “physical” and “data-driven” models / </a:t>
            </a:r>
          </a:p>
          <a:p>
            <a:r>
              <a:rPr lang="en-US" altLang="ko-KR" dirty="0"/>
              <a:t>to forecast hour ahead and 24 h ahead residential electrical load.</a:t>
            </a:r>
          </a:p>
          <a:p>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20</a:t>
            </a:fld>
            <a:endParaRPr lang="ko-KR" altLang="en-US"/>
          </a:p>
        </p:txBody>
      </p:sp>
    </p:spTree>
    <p:extLst>
      <p:ext uri="{BB962C8B-B14F-4D97-AF65-F5344CB8AC3E}">
        <p14:creationId xmlns:p14="http://schemas.microsoft.com/office/powerpoint/2010/main" val="17044404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Physical models use laws of thermodynamics. There are two main parts of a model: </a:t>
            </a:r>
          </a:p>
          <a:p>
            <a:r>
              <a:rPr lang="en-US" altLang="ko-KR" dirty="0"/>
              <a:t>building thermal zone envelopes and air conditioning modeling. </a:t>
            </a:r>
          </a:p>
          <a:p>
            <a:r>
              <a:rPr lang="en-US" altLang="ko-KR" dirty="0"/>
              <a:t>For simplicity, most models integrate all physical phenomena (convection, conduction, and radiation) to one layer, and all layers (walls, floor, roof, etc.) to a thermal envelope zone. Thus, the envelope of the thermal zone in a building can be constructed as thermal resistance-capacity (RC) networks.</a:t>
            </a:r>
          </a:p>
          <a:p>
            <a:r>
              <a:rPr lang="en-US" altLang="ko-KR" dirty="0"/>
              <a:t>In energy forecast applications, physical model suffers from a lack of building information.</a:t>
            </a:r>
          </a:p>
          <a:p>
            <a:endParaRPr lang="en-US" altLang="ko-KR" dirty="0"/>
          </a:p>
          <a:p>
            <a:r>
              <a:rPr lang="en-US" altLang="ko-KR" dirty="0"/>
              <a:t>Furthermore, many tests involved in data-driven methods  are only conducted on total building energy consumption forecast.</a:t>
            </a:r>
          </a:p>
          <a:p>
            <a:r>
              <a:rPr lang="en-US" altLang="ko-KR" dirty="0"/>
              <a:t>In contrast, physical models are limited to thermal usage prediction such as air conditioning.</a:t>
            </a:r>
          </a:p>
          <a:p>
            <a:endParaRPr lang="en-US" altLang="ko-KR" dirty="0"/>
          </a:p>
          <a:p>
            <a:r>
              <a:rPr lang="en-US" altLang="ko-KR" dirty="0"/>
              <a:t>The research proposes a hybrid approach, making use of physical and data-driven models to forecast both total and air-conditioning (AC) energy consumptions. </a:t>
            </a:r>
          </a:p>
          <a:p>
            <a:endParaRPr lang="en-US" altLang="ko-KR" dirty="0"/>
          </a:p>
          <a:p>
            <a:endParaRPr lang="en-US" altLang="ko-KR" dirty="0"/>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21</a:t>
            </a:fld>
            <a:endParaRPr lang="ko-KR" altLang="en-US"/>
          </a:p>
        </p:txBody>
      </p:sp>
    </p:spTree>
    <p:extLst>
      <p:ext uri="{BB962C8B-B14F-4D97-AF65-F5344CB8AC3E}">
        <p14:creationId xmlns:p14="http://schemas.microsoft.com/office/powerpoint/2010/main" val="42590398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residential data in our research was collected from four residential houses in San Antonio as shown. </a:t>
            </a:r>
          </a:p>
          <a:p>
            <a:r>
              <a:rPr lang="en-US" altLang="ko-KR" dirty="0"/>
              <a:t>Those four samples are single family dwelling around 110 meter squared each. </a:t>
            </a:r>
          </a:p>
          <a:p>
            <a:r>
              <a:rPr lang="en-US" altLang="ko-KR" dirty="0"/>
              <a:t>Houses are named according to construction materials: SIP, ACC, Container, and Stick. </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For material information, // </a:t>
            </a:r>
            <a:r>
              <a:rPr lang="en-US" altLang="ko-KR" u="sng" dirty="0"/>
              <a:t>those are measured by each places. </a:t>
            </a:r>
            <a:br>
              <a:rPr lang="en-US" altLang="ko-KR" u="sng" dirty="0"/>
            </a:br>
            <a:r>
              <a:rPr lang="en-US" altLang="ko-KR" dirty="0"/>
              <a:t>/// calibrated thermal resistances and capacities are provided by manufacturers. Energy consumptions are monitored at 5 min intervals for all the rooms </a:t>
            </a:r>
            <a:r>
              <a:rPr lang="en-US" altLang="ko-KR" strike="sngStrike" dirty="0"/>
              <a:t>including kitchen, bathroom, living and bedroom areas. Sub-metered data such as plugs, lighting, water heater and AC are also available. </a:t>
            </a:r>
            <a:r>
              <a:rPr lang="en-US" altLang="ko-KR" dirty="0"/>
              <a:t>Outdoor air temperature and global horizontal solar radiation are collected from a weather station near the position. Solar radiations on the surface of each house at the same period are measured from sensors installed on site.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Hour ahead and 24-h ahead models are evaluated using performance metrics: mean absolute percentage error (MAPE), and coefficient of variation (CV) of root mean square error. Smaller means better model.</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22</a:t>
            </a:fld>
            <a:endParaRPr lang="ko-KR" altLang="en-US"/>
          </a:p>
        </p:txBody>
      </p:sp>
    </p:spTree>
    <p:extLst>
      <p:ext uri="{BB962C8B-B14F-4D97-AF65-F5344CB8AC3E}">
        <p14:creationId xmlns:p14="http://schemas.microsoft.com/office/powerpoint/2010/main" val="13689538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This is hybrid approach illustrated.</a:t>
            </a:r>
          </a:p>
          <a:p>
            <a:r>
              <a:rPr lang="en-US" altLang="ko-KR" dirty="0"/>
              <a:t>First, we forecast non-AC electricity consumption from historical non-AC consumption information. As internal heat gain is highly correlated with non-AC electricity consumption, it can be directly estimated from the non-AC prediction using heat convection and conduction. </a:t>
            </a:r>
          </a:p>
          <a:p>
            <a:endParaRPr lang="en-US" altLang="ko-KR" dirty="0"/>
          </a:p>
          <a:p>
            <a:r>
              <a:rPr lang="en-US" altLang="ko-KR" dirty="0"/>
              <a:t>Secondly, predicted weather together with the internal heat gain forecast are inputted to the thermal network differential algebraic equations (DAEs)to simulate zone temperature. Then, the calculated zone temperature change is updated to an AC regression model with a set point schedule. Afterward, the AC cooling power consumption is further predicted. </a:t>
            </a:r>
          </a:p>
          <a:p>
            <a:r>
              <a:rPr lang="en-US" altLang="ko-KR" dirty="0"/>
              <a:t>By summing up the AC and non-AC predictions, we have a total electricity consumption.</a:t>
            </a:r>
          </a:p>
          <a:p>
            <a:endParaRPr lang="en-US" altLang="ko-KR"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23</a:t>
            </a:fld>
            <a:endParaRPr lang="ko-KR" altLang="en-US"/>
          </a:p>
        </p:txBody>
      </p:sp>
    </p:spTree>
    <p:extLst>
      <p:ext uri="{BB962C8B-B14F-4D97-AF65-F5344CB8AC3E}">
        <p14:creationId xmlns:p14="http://schemas.microsoft.com/office/powerpoint/2010/main" val="15235992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For the non-AC forecast, the target is the non-AC energy consumption standing for plug load, lighting, water heater etc. </a:t>
            </a:r>
          </a:p>
          <a:p>
            <a:r>
              <a:rPr lang="en-US" altLang="ko-KR" dirty="0"/>
              <a:t>The hour ahead input set, defined as H1, is used to forecast the non-AC load (Lt) at hour.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trike="sngStrike" dirty="0"/>
              <a:t>The features are this, where Lt−1 represents the historical non-AC electricity consumption for the previous 1 h.</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For the hour ahead forecast case, input shows that the features need previous 1–5 h historical load information. </a:t>
            </a:r>
          </a:p>
          <a:p>
            <a:endParaRPr lang="en-US" altLang="ko-KR" dirty="0"/>
          </a:p>
          <a:p>
            <a:r>
              <a:rPr lang="en-US" altLang="ko-KR" dirty="0"/>
              <a:t>The 24-h ahead input set, defined as H2, is used to forecast the next 24-h load (Lt to Lt+23)</a:t>
            </a:r>
          </a:p>
          <a:p>
            <a:r>
              <a:rPr lang="en-US" altLang="ko-KR" dirty="0"/>
              <a:t>For one future time load Lt of the next 24-h window, the required input features are these. </a:t>
            </a:r>
          </a:p>
          <a:p>
            <a:r>
              <a:rPr lang="en-US" altLang="ko-KR" dirty="0"/>
              <a:t>They needs not only previous 24–31 h historical load but also moving averages.</a:t>
            </a:r>
          </a:p>
          <a:p>
            <a:endParaRPr lang="en-US" altLang="ko-KR" dirty="0"/>
          </a:p>
          <a:p>
            <a:r>
              <a:rPr lang="en-US" altLang="ko-KR" dirty="0"/>
              <a:t>For the AC forecast, electricity consumption of the AC system can be found, as expressed by this equation.</a:t>
            </a:r>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24</a:t>
            </a:fld>
            <a:endParaRPr lang="ko-KR" altLang="en-US"/>
          </a:p>
        </p:txBody>
      </p:sp>
    </p:spTree>
    <p:extLst>
      <p:ext uri="{BB962C8B-B14F-4D97-AF65-F5344CB8AC3E}">
        <p14:creationId xmlns:p14="http://schemas.microsoft.com/office/powerpoint/2010/main" val="19228210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For evaluation of the hybrid approach, 1 week from 2013.(Sep)9.17 to 2013.9.24 is tested for all the residential houses. </a:t>
            </a:r>
          </a:p>
          <a:p>
            <a:r>
              <a:rPr lang="en-US" altLang="ko-KR" dirty="0"/>
              <a:t>One week up to 1 month of non-AC power consumption data before the tested period is used for training. </a:t>
            </a:r>
          </a:p>
          <a:p>
            <a:r>
              <a:rPr lang="en-US" altLang="ko-KR" dirty="0"/>
              <a:t>The experimental results of forecasting are organized in the following order: AC, non-AC, and total building energy consumption.</a:t>
            </a:r>
          </a:p>
          <a:p>
            <a:endParaRPr lang="en-US" altLang="ko-KR" dirty="0"/>
          </a:p>
          <a:p>
            <a:r>
              <a:rPr lang="en-US" altLang="ko-KR" dirty="0"/>
              <a:t>As the first step of hybrid modeling approach, we need to forecast the AC air conditioning energy usage.</a:t>
            </a:r>
          </a:p>
          <a:p>
            <a:r>
              <a:rPr lang="en-US" altLang="ko-KR" dirty="0"/>
              <a:t>MAPEs are like this for each houses. An example of SIP house is plotted as this. </a:t>
            </a:r>
          </a:p>
          <a:p>
            <a:r>
              <a:rPr lang="en-US" altLang="ko-KR" dirty="0"/>
              <a:t>** Most errors are beyond the baseline / are due to the insensitivity of the model to AC cooling peak or transitional stages. </a:t>
            </a:r>
          </a:p>
          <a:p>
            <a:endParaRPr lang="en-US" altLang="ko-KR" dirty="0"/>
          </a:p>
          <a:p>
            <a:r>
              <a:rPr lang="en-US" altLang="ko-KR" dirty="0"/>
              <a:t>With an R squared value of 0.9629 shown in next figure, the forecasts show fairly accurate predictions on AC power consumption.</a:t>
            </a:r>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25</a:t>
            </a:fld>
            <a:endParaRPr lang="ko-KR" altLang="en-US"/>
          </a:p>
        </p:txBody>
      </p:sp>
    </p:spTree>
    <p:extLst>
      <p:ext uri="{BB962C8B-B14F-4D97-AF65-F5344CB8AC3E}">
        <p14:creationId xmlns:p14="http://schemas.microsoft.com/office/powerpoint/2010/main" val="7186997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Next, For the non-AC energy forecasting, they conducted a comparative analysis of five data-driven methods (ANN, SVR, LSSSVM, GPM and GMM). These are results of SIP and ACC houses. </a:t>
            </a:r>
          </a:p>
          <a:p>
            <a:r>
              <a:rPr lang="en-US" altLang="ko-KR" dirty="0"/>
              <a:t>They present 2 types of common energy patterns observes : Sinusoid</a:t>
            </a:r>
            <a:r>
              <a:rPr lang="ko-KR" altLang="en-US" dirty="0"/>
              <a:t>사이너소이드 </a:t>
            </a:r>
            <a:r>
              <a:rPr lang="en-US" altLang="ko-KR" dirty="0"/>
              <a:t>and irregular shaped.</a:t>
            </a:r>
          </a:p>
          <a:p>
            <a:endParaRPr lang="en-US" altLang="ko-KR" dirty="0"/>
          </a:p>
          <a:p>
            <a:r>
              <a:rPr lang="en-US" altLang="ko-KR" dirty="0"/>
              <a:t>For the sinusoid patterns, traditional methods have good performances with MAPE below 10%. </a:t>
            </a:r>
          </a:p>
          <a:p>
            <a:r>
              <a:rPr lang="en-US" altLang="ko-KR" dirty="0"/>
              <a:t>For the irregular patterns, some methods are still able to account for the larger variation, ** but forecasting performance decreased.</a:t>
            </a:r>
          </a:p>
          <a:p>
            <a:endParaRPr lang="en-US" altLang="ko-KR" dirty="0"/>
          </a:p>
          <a:p>
            <a:r>
              <a:rPr lang="en-US" altLang="ko-KR" dirty="0"/>
              <a:t>Results of 24-h ahead forecasts are significantly different than hour ahead cases. **</a:t>
            </a:r>
          </a:p>
          <a:p>
            <a:r>
              <a:rPr lang="en-US" altLang="ko-KR" dirty="0"/>
              <a:t>They cannot keep the same performance for 24-hour ahead cases.</a:t>
            </a:r>
          </a:p>
          <a:p>
            <a:r>
              <a:rPr lang="en-US" altLang="ko-KR" dirty="0"/>
              <a:t>**</a:t>
            </a:r>
          </a:p>
          <a:p>
            <a:r>
              <a:rPr lang="en-US" altLang="ko-KR" dirty="0"/>
              <a:t>The predictions are either over fitting or insensitive as shown.</a:t>
            </a:r>
          </a:p>
          <a:p>
            <a:endParaRPr lang="en-US" altLang="ko-KR" dirty="0"/>
          </a:p>
          <a:p>
            <a:endParaRPr lang="en-US" altLang="ko-KR" dirty="0"/>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26</a:t>
            </a:fld>
            <a:endParaRPr lang="ko-KR" altLang="en-US"/>
          </a:p>
        </p:txBody>
      </p:sp>
    </p:spTree>
    <p:extLst>
      <p:ext uri="{BB962C8B-B14F-4D97-AF65-F5344CB8AC3E}">
        <p14:creationId xmlns:p14="http://schemas.microsoft.com/office/powerpoint/2010/main" val="4121429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reduced performance for 24-h ahead forecasts is due to model limitations and input constraints.</a:t>
            </a:r>
          </a:p>
          <a:p>
            <a:r>
              <a:rPr lang="en-US" altLang="ko-KR" dirty="0"/>
              <a:t>Constraints on input feature selections are not obvious in hour ahead cases since the training features include previous 1-5 hour.</a:t>
            </a:r>
          </a:p>
          <a:p>
            <a:r>
              <a:rPr lang="en-US" altLang="ko-KR" dirty="0"/>
              <a:t>However, for 24-hour ahead, models learned the patterns only from yesterday.</a:t>
            </a:r>
          </a:p>
          <a:p>
            <a:r>
              <a:rPr lang="en-US" altLang="ko-KR" dirty="0"/>
              <a:t>Thus, the successfully prediction of longer forecast window is based on one key assumption: daily usages are similar without large deviation, </a:t>
            </a:r>
            <a:r>
              <a:rPr lang="ko-KR" altLang="en-US" dirty="0"/>
              <a:t>매일 사용량이 유사하다</a:t>
            </a:r>
            <a:r>
              <a:rPr lang="en-US" altLang="ko-KR" dirty="0"/>
              <a:t>.</a:t>
            </a:r>
          </a:p>
          <a:p>
            <a:endParaRPr lang="en-US" altLang="ko-KR" dirty="0"/>
          </a:p>
          <a:p>
            <a:r>
              <a:rPr lang="en-US" altLang="ko-KR" dirty="0"/>
              <a:t>This figure shows an example for forecasting a longer period, 1 month, using representative techniques, SVR, ANN and GPR.</a:t>
            </a:r>
          </a:p>
          <a:p>
            <a:r>
              <a:rPr lang="en-US" altLang="ko-KR" dirty="0"/>
              <a:t>Most large forecast error reveal models’ inability to capture the random spikes in energy consumption </a:t>
            </a:r>
          </a:p>
          <a:p>
            <a:r>
              <a:rPr lang="en-US" altLang="ko-KR" dirty="0"/>
              <a:t>that occur for short period of time, like within 5 minute. </a:t>
            </a:r>
          </a:p>
          <a:p>
            <a:endParaRPr lang="en-US" altLang="ko-KR"/>
          </a:p>
          <a:p>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27</a:t>
            </a:fld>
            <a:endParaRPr lang="ko-KR" altLang="en-US"/>
          </a:p>
        </p:txBody>
      </p:sp>
    </p:spTree>
    <p:extLst>
      <p:ext uri="{BB962C8B-B14F-4D97-AF65-F5344CB8AC3E}">
        <p14:creationId xmlns:p14="http://schemas.microsoft.com/office/powerpoint/2010/main" val="1139484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Finally, for the total building energy consumption, each hour ahead and 24-hour ahead forecast performance are visualized on MAPE and CV. </a:t>
            </a:r>
          </a:p>
          <a:p>
            <a:r>
              <a:rPr lang="en-US" altLang="ko-KR" dirty="0"/>
              <a:t>In terms of CVs, the best method for hour ahead electricity consumption forecasting is the hybrid model.</a:t>
            </a:r>
          </a:p>
          <a:p>
            <a:r>
              <a:rPr lang="en-US" altLang="ko-KR" dirty="0"/>
              <a:t>Meanwhile, in terms of MAPE, hybrid model, ANN, SVR, and LSSVM are not significantly different.</a:t>
            </a:r>
          </a:p>
          <a:p>
            <a:r>
              <a:rPr lang="en-US" altLang="ko-KR" dirty="0"/>
              <a:t>However, some improved results from the hybrid approach can be observed in figure.</a:t>
            </a:r>
          </a:p>
          <a:p>
            <a:endParaRPr lang="en-US" altLang="ko-KR" dirty="0"/>
          </a:p>
          <a:p>
            <a:r>
              <a:rPr lang="en-US" altLang="ko-KR" dirty="0"/>
              <a:t>Also 24 h ahead forecasting results find similar patterns. The hybrid model tends to have lower MAPE and CV values. </a:t>
            </a:r>
          </a:p>
          <a:p>
            <a:r>
              <a:rPr lang="en-US" altLang="ko-KR" dirty="0"/>
              <a:t>However, the forecasting error compared to hour ahead is statistically distinct. ** 24-hour forecast’s MAPE and CV are higher than hour ahead forecast. .</a:t>
            </a:r>
          </a:p>
          <a:p>
            <a:endParaRPr lang="en-US" altLang="ko-KR" dirty="0"/>
          </a:p>
          <a:p>
            <a:r>
              <a:rPr lang="en-US" altLang="ko-KR" dirty="0"/>
              <a:t>This implies that temporal variance (hour or 24 h ahead) in the forecasting window has a significant impact on the predictive capability of both data-driven and hybrid models</a:t>
            </a:r>
          </a:p>
          <a:p>
            <a:r>
              <a:rPr lang="en-US" altLang="ko-KR" strike="sngStrike" dirty="0"/>
              <a:t>Models trained with historical information with more recent load information has higher chances to characterize the electricity consumption behavior at an hourly interval. </a:t>
            </a:r>
          </a:p>
          <a:p>
            <a:endParaRPr lang="en-US" altLang="ko-KR" dirty="0"/>
          </a:p>
          <a:p>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28</a:t>
            </a:fld>
            <a:endParaRPr lang="ko-KR" altLang="en-US"/>
          </a:p>
        </p:txBody>
      </p:sp>
    </p:spTree>
    <p:extLst>
      <p:ext uri="{BB962C8B-B14F-4D97-AF65-F5344CB8AC3E}">
        <p14:creationId xmlns:p14="http://schemas.microsoft.com/office/powerpoint/2010/main" val="33768572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In the residential building energy research sector, forecasting is difficult due to the large variation of energy patterns from stochastic occupancy behavior. </a:t>
            </a:r>
            <a:r>
              <a:rPr lang="ko-KR" altLang="en-US" dirty="0"/>
              <a:t>확률적 행동</a:t>
            </a:r>
            <a:endParaRPr lang="en-US" altLang="ko-KR" dirty="0"/>
          </a:p>
          <a:p>
            <a:r>
              <a:rPr lang="en-US" altLang="ko-KR" dirty="0"/>
              <a:t>Three previous research studies for hour ahead total energy consumption forecasting of residential buildings are presented in Table. </a:t>
            </a:r>
          </a:p>
          <a:p>
            <a:r>
              <a:rPr lang="en-US" altLang="ko-KR" strike="sngStrike" dirty="0"/>
              <a:t>The forecasting error is considered reasonable if the model returns MAPE values between 9% and 30%, and CV values between 10% and 38% for hour ahead.</a:t>
            </a:r>
          </a:p>
          <a:p>
            <a:r>
              <a:rPr lang="en-US" altLang="ko-KR" dirty="0"/>
              <a:t>We can conclude our hybrid approach is slightly better than the other existing models.</a:t>
            </a:r>
          </a:p>
          <a:p>
            <a:endParaRPr lang="en-US" altLang="ko-KR" dirty="0"/>
          </a:p>
          <a:p>
            <a:r>
              <a:rPr lang="en-US" altLang="ko-KR" dirty="0"/>
              <a:t>For the hybrid approach, the improvements can be traced back to the decomposition of total building energy consumption. </a:t>
            </a:r>
          </a:p>
          <a:p>
            <a:r>
              <a:rPr lang="en-US" altLang="ko-KR" dirty="0"/>
              <a:t>By isolating certain appliances such as air conditioning, electricity usages are filtered to a sub-meter level. </a:t>
            </a:r>
          </a:p>
          <a:p>
            <a:r>
              <a:rPr lang="en-US" altLang="ko-KR" dirty="0"/>
              <a:t>Another capability of the hybrid approach is the simultaneous prediction on both total energy consumption and sub-meter appliances, such as AC. </a:t>
            </a:r>
          </a:p>
          <a:p>
            <a:r>
              <a:rPr lang="en-US" altLang="ko-KR" strike="sngStrike" dirty="0"/>
              <a:t>This will be a valuable feature for the application of HVAC optimization and advance control strategies such as model predictive control. </a:t>
            </a:r>
            <a:endParaRPr lang="ko-KR" altLang="en-US" strike="sngStrike"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29</a:t>
            </a:fld>
            <a:endParaRPr lang="ko-KR" altLang="en-US"/>
          </a:p>
        </p:txBody>
      </p:sp>
    </p:spTree>
    <p:extLst>
      <p:ext uri="{BB962C8B-B14F-4D97-AF65-F5344CB8AC3E}">
        <p14:creationId xmlns:p14="http://schemas.microsoft.com/office/powerpoint/2010/main" val="3285967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000" dirty="0">
                <a:solidFill>
                  <a:schemeClr val="tx1"/>
                </a:solidFill>
                <a:effectLst/>
                <a:latin typeface="맑은 고딕" panose="020B0503020000020004" pitchFamily="50" charset="-127"/>
                <a:cs typeface="Times New Roman" panose="02020603050405020304" pitchFamily="18" charset="0"/>
              </a:rPr>
              <a:t>There are several popular methods used for forecasting building energy consumption, that can be categorized into t</a:t>
            </a:r>
            <a:r>
              <a:rPr lang="en-US" altLang="ko-KR" sz="1000" kern="100" dirty="0">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rPr>
              <a:t>wo main approaches, engineering (physical) and data-driven approach.</a:t>
            </a:r>
          </a:p>
          <a:p>
            <a:endParaRPr lang="en-US" altLang="ko-KR" sz="1000" kern="100" dirty="0">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First, Engineering models rely on thermodynamic rules for detailed energy modelling and analysis.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Examples of building energy simulation software that utilize physical models include EnergyPlus, eQuest, and Ecotect.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These types of software calculate building energy consumption based on detailed building and environmental parameters such as building construction details</a:t>
            </a:r>
            <a:r>
              <a:rPr lang="en-US" altLang="ko-KR" sz="1200" strike="sngStrike" dirty="0"/>
              <a:t>; </a:t>
            </a:r>
            <a:r>
              <a:rPr lang="en-US" altLang="ko-KR" strike="sngStrike" dirty="0"/>
              <a:t>operation schedules; HVAC design information; and climate, sky, and solar/shading information.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pictures shows each software program.</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trike="sngStrike" dirty="0" err="1"/>
              <a:t>EneryPlus</a:t>
            </a:r>
            <a:r>
              <a:rPr lang="en-US" altLang="ko-KR" strike="sngStrike" dirty="0"/>
              <a:t> is a whole building energy simulation program, and eQuest is a building energy analysis program.</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trike="sngStrike" dirty="0"/>
              <a:t>Ecotect is a program that supports architect's design through analysis of various factors of building performance for energy efficiency and sustainable design.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However, some of such detailed data may not be available to the users at the time of simulation.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Failure to provide accurate input can result in poor prediction performance.</a:t>
            </a:r>
            <a:endParaRPr lang="en-US" altLang="ko-KR" sz="1200" dirty="0"/>
          </a:p>
        </p:txBody>
      </p:sp>
      <p:sp>
        <p:nvSpPr>
          <p:cNvPr id="4" name="슬라이드 번호 개체 틀 3"/>
          <p:cNvSpPr>
            <a:spLocks noGrp="1"/>
          </p:cNvSpPr>
          <p:nvPr>
            <p:ph type="sldNum" sz="quarter" idx="5"/>
          </p:nvPr>
        </p:nvSpPr>
        <p:spPr/>
        <p:txBody>
          <a:bodyPr/>
          <a:lstStyle/>
          <a:p>
            <a:fld id="{AD7C0D23-3854-4668-89D8-4E6E2F843EB5}" type="slidenum">
              <a:rPr lang="ko-KR" altLang="en-US" smtClean="0"/>
              <a:t>3</a:t>
            </a:fld>
            <a:endParaRPr lang="ko-KR" altLang="en-US"/>
          </a:p>
        </p:txBody>
      </p:sp>
    </p:spTree>
    <p:extLst>
      <p:ext uri="{BB962C8B-B14F-4D97-AF65-F5344CB8AC3E}">
        <p14:creationId xmlns:p14="http://schemas.microsoft.com/office/powerpoint/2010/main" val="13689819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trike="noStrike" dirty="0"/>
              <a:t>For conclusion,</a:t>
            </a:r>
            <a:r>
              <a:rPr lang="en-US" altLang="ko-KR" dirty="0"/>
              <a:t> This paper aims to develop and demonstrate an innovative hybrid modeling approach for residential building energy consumption forecasting.</a:t>
            </a:r>
            <a:endParaRPr lang="en-US" altLang="ko-KR" strike="noStrike" dirty="0"/>
          </a:p>
          <a:p>
            <a:r>
              <a:rPr lang="en-US" altLang="ko-KR" dirty="0"/>
              <a:t>The proposed modeling approach was validated through 1 month measured data from four residential buildings</a:t>
            </a:r>
            <a:endParaRPr lang="en-US" altLang="ko-KR" strike="noStrike" dirty="0"/>
          </a:p>
          <a:p>
            <a:endParaRPr lang="en-US" altLang="ko-KR" strike="noStrike" dirty="0"/>
          </a:p>
          <a:p>
            <a:r>
              <a:rPr lang="en-US" altLang="ko-KR" dirty="0"/>
              <a:t>The final data analysis shows that hybrid modeling approach is slightly better for the hour ahead forecasting in terms of CV. </a:t>
            </a:r>
          </a:p>
          <a:p>
            <a:r>
              <a:rPr lang="en-US" altLang="ko-KR" dirty="0"/>
              <a:t>For the 24-h ahead forecasting, all results are similar. </a:t>
            </a:r>
          </a:p>
          <a:p>
            <a:endParaRPr lang="en-US" altLang="ko-KR" dirty="0"/>
          </a:p>
          <a:p>
            <a:r>
              <a:rPr lang="en-US" altLang="ko-KR" dirty="0"/>
              <a:t>The study presented here uses 5 min interval data to predict AC electricity usage. However, such data is not typically available to home owners and utility companies.</a:t>
            </a:r>
          </a:p>
          <a:p>
            <a:endParaRPr lang="en-US" altLang="ko-KR" dirty="0"/>
          </a:p>
          <a:p>
            <a:r>
              <a:rPr lang="en-US" altLang="ko-KR" dirty="0"/>
              <a:t>So In the future, we will explore the model performance by using hourly data. </a:t>
            </a:r>
          </a:p>
          <a:p>
            <a:r>
              <a:rPr lang="en-US" altLang="ko-KR" dirty="0"/>
              <a:t>Further study is also required to understand and improve 24 h ahead forecasting.</a:t>
            </a:r>
          </a:p>
          <a:p>
            <a:r>
              <a:rPr lang="en-US" altLang="ko-KR" dirty="0"/>
              <a:t> //</a:t>
            </a:r>
          </a:p>
          <a:p>
            <a:r>
              <a:rPr lang="en-US" altLang="ko-KR" dirty="0"/>
              <a:t>Accurate residential building forecasting in the energy consumption is critical to improve energy efficiency. </a:t>
            </a:r>
          </a:p>
          <a:p>
            <a:r>
              <a:rPr lang="en-US" altLang="ko-KR" dirty="0"/>
              <a:t>Fully use of monitored data to understand and explore not only total energy usage but also appliances such as air conditioning will help promote demand response programs and develop energy benchmark models.</a:t>
            </a:r>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30</a:t>
            </a:fld>
            <a:endParaRPr lang="ko-KR" altLang="en-US"/>
          </a:p>
        </p:txBody>
      </p:sp>
    </p:spTree>
    <p:extLst>
      <p:ext uri="{BB962C8B-B14F-4D97-AF65-F5344CB8AC3E}">
        <p14:creationId xmlns:p14="http://schemas.microsoft.com/office/powerpoint/2010/main" val="3097317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Data-driven modelling does not perform such energy analysis or require such detailed data about the simulated building,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 and instead learns from historical/available data for prediction. They c</a:t>
            </a:r>
            <a:r>
              <a:rPr lang="en-US" altLang="ko-KR" dirty="0"/>
              <a:t>orrelate the energy consumption or energy index with the influencing variables.</a:t>
            </a: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Data-driven prediction has gained a lot of research attention in recent years, despite its possible limitations.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trike="sngStrike" dirty="0"/>
              <a:t>Developing a data-driven model, typically, consists of four primary steps: data collection, data preprocessing, model training, and model testing.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SVM, ANN, decision trees, and other statistical algorithms are the most commonly-used supervised machine learning algorithms for model training.</a:t>
            </a: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solidFill>
              </a:rPr>
              <a:t>This table </a:t>
            </a:r>
            <a:r>
              <a:rPr lang="en-US" altLang="ko-KR" dirty="0"/>
              <a:t>summarizes the features used in the some data-driven models. </a:t>
            </a:r>
            <a:endParaRPr lang="en-US" altLang="ko-KR" sz="1200" dirty="0">
              <a:solidFill>
                <a:schemeClr val="tx1"/>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solidFill>
            </a:endParaRPr>
          </a:p>
        </p:txBody>
      </p:sp>
      <p:sp>
        <p:nvSpPr>
          <p:cNvPr id="4" name="슬라이드 번호 개체 틀 3"/>
          <p:cNvSpPr>
            <a:spLocks noGrp="1"/>
          </p:cNvSpPr>
          <p:nvPr>
            <p:ph type="sldNum" sz="quarter" idx="5"/>
          </p:nvPr>
        </p:nvSpPr>
        <p:spPr/>
        <p:txBody>
          <a:bodyPr/>
          <a:lstStyle/>
          <a:p>
            <a:fld id="{AD7C0D23-3854-4668-89D8-4E6E2F843EB5}" type="slidenum">
              <a:rPr lang="ko-KR" altLang="en-US" smtClean="0"/>
              <a:t>4</a:t>
            </a:fld>
            <a:endParaRPr lang="ko-KR" altLang="en-US"/>
          </a:p>
        </p:txBody>
      </p:sp>
    </p:spTree>
    <p:extLst>
      <p:ext uri="{BB962C8B-B14F-4D97-AF65-F5344CB8AC3E}">
        <p14:creationId xmlns:p14="http://schemas.microsoft.com/office/powerpoint/2010/main" val="652141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Despite the importance of data-driven approaches, It has two main limitations.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First, Data-driven prediction models may not perform well outside of their training range.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solidFill>
              </a:rPr>
              <a:t>And they are black-box models, their internals are not known.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On the other hand, Hybrid or grey-box modelling approaches offer a combination of physical and data-driven prediction models, thereby leveraging the advantages and minimizing the disadvantages of both approaches.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So, I will present 2 paper which is each about a data-driven model(black-box) and a hybrid model(grey-box).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First is about data-driven, ANN model, and Second is about hybrid model.</a:t>
            </a:r>
          </a:p>
        </p:txBody>
      </p:sp>
      <p:sp>
        <p:nvSpPr>
          <p:cNvPr id="4" name="슬라이드 번호 개체 틀 3"/>
          <p:cNvSpPr>
            <a:spLocks noGrp="1"/>
          </p:cNvSpPr>
          <p:nvPr>
            <p:ph type="sldNum" sz="quarter" idx="5"/>
          </p:nvPr>
        </p:nvSpPr>
        <p:spPr/>
        <p:txBody>
          <a:bodyPr/>
          <a:lstStyle/>
          <a:p>
            <a:fld id="{AD7C0D23-3854-4668-89D8-4E6E2F843EB5}" type="slidenum">
              <a:rPr lang="ko-KR" altLang="en-US" smtClean="0"/>
              <a:t>5</a:t>
            </a:fld>
            <a:endParaRPr lang="ko-KR" altLang="en-US"/>
          </a:p>
        </p:txBody>
      </p:sp>
    </p:spTree>
    <p:extLst>
      <p:ext uri="{BB962C8B-B14F-4D97-AF65-F5344CB8AC3E}">
        <p14:creationId xmlns:p14="http://schemas.microsoft.com/office/powerpoint/2010/main" val="5595720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First paper is ‘</a:t>
            </a:r>
            <a:r>
              <a:rPr lang="en-US" altLang="ko-KR" sz="1200" b="1" dirty="0">
                <a:solidFill>
                  <a:srgbClr val="768FD4"/>
                </a:solidFill>
                <a:latin typeface="Microsoft GothicNeo" panose="020B0500000101010101" pitchFamily="50" charset="-127"/>
                <a:ea typeface="Microsoft GothicNeo" panose="020B0500000101010101" pitchFamily="50" charset="-127"/>
                <a:cs typeface="Microsoft GothicNeo" panose="020B0500000101010101" pitchFamily="50" charset="-127"/>
              </a:rPr>
              <a:t>Artificial neural network </a:t>
            </a:r>
            <a:r>
              <a:rPr lang="en-US" altLang="ko-KR" sz="1200" b="1" dirty="0">
                <a:latin typeface="Microsoft GothicNeo" panose="020B0500000101010101" pitchFamily="50" charset="-127"/>
                <a:ea typeface="Microsoft GothicNeo" panose="020B0500000101010101" pitchFamily="50" charset="-127"/>
                <a:cs typeface="Microsoft GothicNeo" panose="020B0500000101010101" pitchFamily="50" charset="-127"/>
              </a:rPr>
              <a:t>model for forecasting </a:t>
            </a:r>
            <a:r>
              <a:rPr lang="en-US" altLang="ko-KR" sz="1200" b="1" dirty="0">
                <a:solidFill>
                  <a:srgbClr val="768FD4"/>
                </a:solidFill>
                <a:latin typeface="Microsoft GothicNeo" panose="020B0500000101010101" pitchFamily="50" charset="-127"/>
                <a:ea typeface="Microsoft GothicNeo" panose="020B0500000101010101" pitchFamily="50" charset="-127"/>
                <a:cs typeface="Microsoft GothicNeo" panose="020B0500000101010101" pitchFamily="50" charset="-127"/>
              </a:rPr>
              <a:t>sub-hourly</a:t>
            </a:r>
            <a:r>
              <a:rPr lang="en-US" altLang="ko-KR" sz="1200" b="1" dirty="0">
                <a:latin typeface="Microsoft GothicNeo" panose="020B0500000101010101" pitchFamily="50" charset="-127"/>
                <a:ea typeface="Microsoft GothicNeo" panose="020B0500000101010101" pitchFamily="50" charset="-127"/>
                <a:cs typeface="Microsoft GothicNeo" panose="020B0500000101010101" pitchFamily="50" charset="-127"/>
              </a:rPr>
              <a:t> electricity usage in Commercial buildings’</a:t>
            </a:r>
            <a:endParaRPr lang="ko-KR" altLang="en-US" dirty="0"/>
          </a:p>
        </p:txBody>
      </p:sp>
      <p:sp>
        <p:nvSpPr>
          <p:cNvPr id="4" name="슬라이드 번호 개체 틀 3"/>
          <p:cNvSpPr>
            <a:spLocks noGrp="1"/>
          </p:cNvSpPr>
          <p:nvPr>
            <p:ph type="sldNum" sz="quarter" idx="5"/>
          </p:nvPr>
        </p:nvSpPr>
        <p:spPr/>
        <p:txBody>
          <a:bodyPr/>
          <a:lstStyle/>
          <a:p>
            <a:fld id="{AD7C0D23-3854-4668-89D8-4E6E2F843EB5}" type="slidenum">
              <a:rPr lang="ko-KR" altLang="en-US" smtClean="0"/>
              <a:t>6</a:t>
            </a:fld>
            <a:endParaRPr lang="ko-KR" altLang="en-US"/>
          </a:p>
        </p:txBody>
      </p:sp>
    </p:spTree>
    <p:extLst>
      <p:ext uri="{BB962C8B-B14F-4D97-AF65-F5344CB8AC3E}">
        <p14:creationId xmlns:p14="http://schemas.microsoft.com/office/powerpoint/2010/main" val="1539348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Forecasting electricity load, especially for commercial and industrial buildings has become one of the important topics recently, to be able to better manage energy usage.</a:t>
            </a:r>
          </a:p>
          <a:p>
            <a:r>
              <a:rPr lang="en-US" altLang="ko-KR" dirty="0"/>
              <a:t>Although the forecast time horizon can range from minutes to years, the short-term load forecast (STLF), especially for a period shorter than a day, has been more of an interest in the perspective of buildings </a:t>
            </a:r>
          </a:p>
          <a:p>
            <a:r>
              <a:rPr lang="en-US" altLang="ko-KR" dirty="0"/>
              <a:t>/ because the utility prices may change by seasonality, time-of-use in on/off peak period, and contract demand.</a:t>
            </a:r>
          </a:p>
          <a:p>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7</a:t>
            </a:fld>
            <a:endParaRPr lang="ko-KR" altLang="en-US"/>
          </a:p>
        </p:txBody>
      </p:sp>
    </p:spTree>
    <p:extLst>
      <p:ext uri="{BB962C8B-B14F-4D97-AF65-F5344CB8AC3E}">
        <p14:creationId xmlns:p14="http://schemas.microsoft.com/office/powerpoint/2010/main" val="37916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Previous studies on STLF for the sub-hourly electricity consumption of buildings are limited.</a:t>
            </a:r>
          </a:p>
          <a:p>
            <a:r>
              <a:rPr lang="en-US" altLang="ko-KR" dirty="0"/>
              <a:t>Escriva et al. [14] proposed STLF model using ANNs, </a:t>
            </a:r>
          </a:p>
          <a:p>
            <a:r>
              <a:rPr lang="en-US" altLang="ko-KR" dirty="0"/>
              <a:t>but this model requires an entire whole year’s dataset / and the performance may not be stable when the energy consumption pattern has large daily or annual variability.</a:t>
            </a:r>
          </a:p>
          <a:p>
            <a:r>
              <a:rPr lang="en-US" altLang="ko-KR" strike="sngStrike" dirty="0"/>
              <a:t>Therefore, it is useful to explore a model that can perform well under more general setting, in particular, not requiring a large amount of input data for forecasting electricity usage of buildings.</a:t>
            </a:r>
          </a:p>
          <a:p>
            <a:endParaRPr lang="en-US" altLang="ko-KR" strike="sngStrike" dirty="0"/>
          </a:p>
          <a:p>
            <a:r>
              <a:rPr lang="en-US" altLang="ko-KR" dirty="0"/>
              <a:t>For this need, they developed a short-term load forecasting model using data mining and machine learning technique while assuming limited availability of data. </a:t>
            </a:r>
          </a:p>
          <a:p>
            <a:r>
              <a:rPr lang="en-US" altLang="ko-KR" dirty="0"/>
              <a:t>In particular, they investigate ANNs model to predict the energy consumption of a commercial building complex. </a:t>
            </a:r>
            <a:endParaRPr lang="ko-KR" altLang="en-US" strike="sngStrike"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8</a:t>
            </a:fld>
            <a:endParaRPr lang="ko-KR" altLang="en-US"/>
          </a:p>
        </p:txBody>
      </p:sp>
    </p:spTree>
    <p:extLst>
      <p:ext uri="{BB962C8B-B14F-4D97-AF65-F5344CB8AC3E}">
        <p14:creationId xmlns:p14="http://schemas.microsoft.com/office/powerpoint/2010/main" val="830013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All data set for this study was obtained from a building management system (BMS) of a commercial office building complex, and the data are periodically pulled into a relational database.</a:t>
            </a:r>
          </a:p>
          <a:p>
            <a:r>
              <a:rPr lang="en-US" altLang="ko-KR" dirty="0"/>
              <a:t>The site consists of three office buildings in urban area, each of which has different number of floors.</a:t>
            </a:r>
          </a:p>
          <a:p>
            <a:r>
              <a:rPr lang="en-US" altLang="ko-KR" dirty="0"/>
              <a:t>Although the buildings are separated, they are all managed by one utility billing system.</a:t>
            </a:r>
          </a:p>
          <a:p>
            <a:endParaRPr lang="en-US" altLang="ko-KR" dirty="0"/>
          </a:p>
          <a:p>
            <a:r>
              <a:rPr lang="en-US" altLang="ko-KR" dirty="0"/>
              <a:t>BMS system monitors operational conditions of both primary/secondary system and EHPs. (electric heat pump)</a:t>
            </a:r>
          </a:p>
          <a:p>
            <a:r>
              <a:rPr lang="en-US" altLang="ko-KR" dirty="0"/>
              <a:t>For the electricity usage monitoring, one main electric meter and several sub-meters are installed as illustrated in second</a:t>
            </a:r>
            <a:r>
              <a:rPr lang="ko-KR" altLang="en-US" dirty="0"/>
              <a:t> </a:t>
            </a:r>
            <a:r>
              <a:rPr lang="en-US" altLang="ko-KR" dirty="0"/>
              <a:t>Figure. </a:t>
            </a:r>
          </a:p>
          <a:p>
            <a:r>
              <a:rPr lang="en-US" altLang="ko-KR" dirty="0"/>
              <a:t>The main meter measures electricity usage, / both the instantaneous</a:t>
            </a:r>
            <a:r>
              <a:rPr lang="ko-KR" altLang="en-US" dirty="0"/>
              <a:t>순간</a:t>
            </a:r>
            <a:r>
              <a:rPr lang="en-US" altLang="ko-KR" dirty="0"/>
              <a:t> power in kW with a minute interval </a:t>
            </a:r>
          </a:p>
          <a:p>
            <a:r>
              <a:rPr lang="en-US" altLang="ko-KR" dirty="0"/>
              <a:t>/ and aggregated electricity usage at every 15 minutes in kWh.(kilowatt-hours)</a:t>
            </a:r>
          </a:p>
          <a:p>
            <a:endParaRPr lang="en-US" altLang="ko-KR" dirty="0"/>
          </a:p>
          <a:p>
            <a:endParaRPr lang="en-US" altLang="ko-KR" dirty="0"/>
          </a:p>
          <a:p>
            <a:endParaRPr lang="en-US" altLang="ko-KR" dirty="0"/>
          </a:p>
          <a:p>
            <a:endParaRPr lang="ko-KR" altLang="en-US" strike="noStrike"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9</a:t>
            </a:fld>
            <a:endParaRPr lang="ko-KR" altLang="en-US"/>
          </a:p>
        </p:txBody>
      </p:sp>
    </p:spTree>
    <p:extLst>
      <p:ext uri="{BB962C8B-B14F-4D97-AF65-F5344CB8AC3E}">
        <p14:creationId xmlns:p14="http://schemas.microsoft.com/office/powerpoint/2010/main" val="1156610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2038BC-6C46-49AC-862F-AB126AAE389B}"/>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D53936E7-BF1E-4CE5-A59C-3756A385D3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CC7010BB-2573-48F0-A6E9-F453D0EE77DF}"/>
              </a:ext>
            </a:extLst>
          </p:cNvPr>
          <p:cNvSpPr>
            <a:spLocks noGrp="1"/>
          </p:cNvSpPr>
          <p:nvPr>
            <p:ph type="dt" sz="half" idx="10"/>
          </p:nvPr>
        </p:nvSpPr>
        <p:spPr/>
        <p:txBody>
          <a:bodyPr/>
          <a:lstStyle/>
          <a:p>
            <a:fld id="{AF244550-B808-4EF1-932A-9D53592A98D3}" type="datetime1">
              <a:rPr lang="ko-KR" altLang="en-US" smtClean="0"/>
              <a:t>2022-06-17</a:t>
            </a:fld>
            <a:endParaRPr lang="ko-KR" altLang="en-US"/>
          </a:p>
        </p:txBody>
      </p:sp>
      <p:sp>
        <p:nvSpPr>
          <p:cNvPr id="5" name="바닥글 개체 틀 4">
            <a:extLst>
              <a:ext uri="{FF2B5EF4-FFF2-40B4-BE49-F238E27FC236}">
                <a16:creationId xmlns:a16="http://schemas.microsoft.com/office/drawing/2014/main" id="{DCEDA997-0508-4250-A11B-4C2B3B4D4ADD}"/>
              </a:ext>
            </a:extLst>
          </p:cNvPr>
          <p:cNvSpPr>
            <a:spLocks noGrp="1"/>
          </p:cNvSpPr>
          <p:nvPr>
            <p:ph type="ftr" sz="quarter" idx="11"/>
          </p:nvPr>
        </p:nvSpPr>
        <p:spPr/>
        <p:txBody>
          <a:bodyPr/>
          <a:lstStyle/>
          <a:p>
            <a:endParaRPr lang="ko-KR" altLang="en-US"/>
          </a:p>
        </p:txBody>
      </p:sp>
    </p:spTree>
    <p:extLst>
      <p:ext uri="{BB962C8B-B14F-4D97-AF65-F5344CB8AC3E}">
        <p14:creationId xmlns:p14="http://schemas.microsoft.com/office/powerpoint/2010/main" val="1423881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E92E87-C3CF-4832-B17A-3BA76CFD82F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C1874E1-1D87-4BA8-9BBD-149CA9438BBC}"/>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7EFB49CE-D516-4F26-8FC7-29809B95B120}"/>
              </a:ext>
            </a:extLst>
          </p:cNvPr>
          <p:cNvSpPr>
            <a:spLocks noGrp="1"/>
          </p:cNvSpPr>
          <p:nvPr>
            <p:ph type="dt" sz="half" idx="10"/>
          </p:nvPr>
        </p:nvSpPr>
        <p:spPr/>
        <p:txBody>
          <a:bodyPr/>
          <a:lstStyle/>
          <a:p>
            <a:fld id="{58A54445-F009-424D-B373-747CD173E8B9}" type="datetime1">
              <a:rPr lang="ko-KR" altLang="en-US" smtClean="0"/>
              <a:t>2022-06-17</a:t>
            </a:fld>
            <a:endParaRPr lang="ko-KR" altLang="en-US"/>
          </a:p>
        </p:txBody>
      </p:sp>
      <p:sp>
        <p:nvSpPr>
          <p:cNvPr id="5" name="바닥글 개체 틀 4">
            <a:extLst>
              <a:ext uri="{FF2B5EF4-FFF2-40B4-BE49-F238E27FC236}">
                <a16:creationId xmlns:a16="http://schemas.microsoft.com/office/drawing/2014/main" id="{ADE3E0EF-1389-4213-9A25-4F863791AAFD}"/>
              </a:ext>
            </a:extLst>
          </p:cNvPr>
          <p:cNvSpPr>
            <a:spLocks noGrp="1"/>
          </p:cNvSpPr>
          <p:nvPr>
            <p:ph type="ftr" sz="quarter" idx="11"/>
          </p:nvPr>
        </p:nvSpPr>
        <p:spPr/>
        <p:txBody>
          <a:bodyPr/>
          <a:lstStyle/>
          <a:p>
            <a:endParaRPr lang="ko-KR" altLang="en-US"/>
          </a:p>
        </p:txBody>
      </p:sp>
      <p:sp>
        <p:nvSpPr>
          <p:cNvPr id="7" name="TextBox 6">
            <a:extLst>
              <a:ext uri="{FF2B5EF4-FFF2-40B4-BE49-F238E27FC236}">
                <a16:creationId xmlns:a16="http://schemas.microsoft.com/office/drawing/2014/main" id="{EB6B5E37-6BE7-6977-EDD1-A0FA3321DF9C}"/>
              </a:ext>
            </a:extLst>
          </p:cNvPr>
          <p:cNvSpPr txBox="1"/>
          <p:nvPr userDrawn="1"/>
        </p:nvSpPr>
        <p:spPr>
          <a:xfrm>
            <a:off x="10552981" y="6492875"/>
            <a:ext cx="1639019" cy="338554"/>
          </a:xfrm>
          <a:prstGeom prst="rect">
            <a:avLst/>
          </a:prstGeom>
          <a:noFill/>
        </p:spPr>
        <p:txBody>
          <a:bodyPr wrap="square" rtlCol="0">
            <a:spAutoFit/>
          </a:bodyPr>
          <a:lstStyle/>
          <a:p>
            <a:pPr algn="r"/>
            <a:fld id="{2A7B21F6-A29C-4620-B94A-62C01387CBCA}" type="slidenum">
              <a:rPr lang="ko-KR" altLang="en-US" sz="1600" smtClean="0">
                <a:solidFill>
                  <a:schemeClr val="bg1">
                    <a:lumMod val="50000"/>
                  </a:schemeClr>
                </a:solidFill>
              </a:rPr>
              <a:pPr algn="r"/>
              <a:t>‹#›</a:t>
            </a:fld>
            <a:r>
              <a:rPr lang="en-US" altLang="ko-KR" sz="1600" dirty="0">
                <a:solidFill>
                  <a:schemeClr val="bg1">
                    <a:lumMod val="50000"/>
                  </a:schemeClr>
                </a:solidFill>
              </a:rPr>
              <a:t>/30</a:t>
            </a:r>
            <a:endParaRPr lang="ko-KR" altLang="en-US" sz="1600" dirty="0">
              <a:solidFill>
                <a:schemeClr val="bg1">
                  <a:lumMod val="50000"/>
                </a:schemeClr>
              </a:solidFill>
            </a:endParaRPr>
          </a:p>
        </p:txBody>
      </p:sp>
    </p:spTree>
    <p:extLst>
      <p:ext uri="{BB962C8B-B14F-4D97-AF65-F5344CB8AC3E}">
        <p14:creationId xmlns:p14="http://schemas.microsoft.com/office/powerpoint/2010/main" val="2478953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B464B01-1C38-4E55-9232-7567FE8D308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B026805-88EC-48AC-82DA-34CFF37AB7EA}"/>
              </a:ext>
            </a:extLst>
          </p:cNvPr>
          <p:cNvSpPr>
            <a:spLocks noGrp="1"/>
          </p:cNvSpPr>
          <p:nvPr>
            <p:ph type="dt" sz="half" idx="10"/>
          </p:nvPr>
        </p:nvSpPr>
        <p:spPr/>
        <p:txBody>
          <a:bodyPr/>
          <a:lstStyle/>
          <a:p>
            <a:fld id="{56AF8C03-F602-4EA4-8A9E-812BDC9BE646}" type="datetime1">
              <a:rPr lang="ko-KR" altLang="en-US" smtClean="0"/>
              <a:t>2022-06-17</a:t>
            </a:fld>
            <a:endParaRPr lang="ko-KR" altLang="en-US"/>
          </a:p>
        </p:txBody>
      </p:sp>
      <p:sp>
        <p:nvSpPr>
          <p:cNvPr id="4" name="바닥글 개체 틀 3">
            <a:extLst>
              <a:ext uri="{FF2B5EF4-FFF2-40B4-BE49-F238E27FC236}">
                <a16:creationId xmlns:a16="http://schemas.microsoft.com/office/drawing/2014/main" id="{E8BA258A-AB2C-460F-8EAF-0A88CEE33B19}"/>
              </a:ext>
            </a:extLst>
          </p:cNvPr>
          <p:cNvSpPr>
            <a:spLocks noGrp="1"/>
          </p:cNvSpPr>
          <p:nvPr>
            <p:ph type="ftr" sz="quarter" idx="11"/>
          </p:nvPr>
        </p:nvSpPr>
        <p:spPr/>
        <p:txBody>
          <a:bodyPr/>
          <a:lstStyle/>
          <a:p>
            <a:endParaRPr lang="ko-KR" altLang="en-US"/>
          </a:p>
        </p:txBody>
      </p:sp>
      <p:sp>
        <p:nvSpPr>
          <p:cNvPr id="6" name="TextBox 5">
            <a:extLst>
              <a:ext uri="{FF2B5EF4-FFF2-40B4-BE49-F238E27FC236}">
                <a16:creationId xmlns:a16="http://schemas.microsoft.com/office/drawing/2014/main" id="{DE52B30C-166A-D763-8C9A-257F4BCF1C49}"/>
              </a:ext>
            </a:extLst>
          </p:cNvPr>
          <p:cNvSpPr txBox="1"/>
          <p:nvPr userDrawn="1"/>
        </p:nvSpPr>
        <p:spPr>
          <a:xfrm>
            <a:off x="10552981" y="6492875"/>
            <a:ext cx="1639019" cy="338554"/>
          </a:xfrm>
          <a:prstGeom prst="rect">
            <a:avLst/>
          </a:prstGeom>
          <a:noFill/>
        </p:spPr>
        <p:txBody>
          <a:bodyPr wrap="square" rtlCol="0">
            <a:spAutoFit/>
          </a:bodyPr>
          <a:lstStyle/>
          <a:p>
            <a:pPr algn="r"/>
            <a:fld id="{2A7B21F6-A29C-4620-B94A-62C01387CBCA}" type="slidenum">
              <a:rPr lang="ko-KR" altLang="en-US" sz="1600" smtClean="0">
                <a:solidFill>
                  <a:schemeClr val="bg1">
                    <a:lumMod val="50000"/>
                  </a:schemeClr>
                </a:solidFill>
              </a:rPr>
              <a:pPr algn="r"/>
              <a:t>‹#›</a:t>
            </a:fld>
            <a:r>
              <a:rPr lang="en-US" altLang="ko-KR" sz="1600" dirty="0">
                <a:solidFill>
                  <a:schemeClr val="bg1">
                    <a:lumMod val="50000"/>
                  </a:schemeClr>
                </a:solidFill>
              </a:rPr>
              <a:t>/30</a:t>
            </a:r>
            <a:endParaRPr lang="ko-KR" altLang="en-US" sz="1600" dirty="0">
              <a:solidFill>
                <a:schemeClr val="bg1">
                  <a:lumMod val="50000"/>
                </a:schemeClr>
              </a:solidFill>
            </a:endParaRPr>
          </a:p>
        </p:txBody>
      </p:sp>
    </p:spTree>
    <p:extLst>
      <p:ext uri="{BB962C8B-B14F-4D97-AF65-F5344CB8AC3E}">
        <p14:creationId xmlns:p14="http://schemas.microsoft.com/office/powerpoint/2010/main" val="26091751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B6AE3B8D-8791-43EF-93BA-C98D3AEB38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4FD0DC9D-7472-47D0-97BE-1F8659D2C3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5625518B-A681-4A54-8617-8444720839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4899-F00D-42BB-8D62-A1F686B58662}" type="datetime1">
              <a:rPr lang="ko-KR" altLang="en-US" smtClean="0"/>
              <a:t>2022-06-17</a:t>
            </a:fld>
            <a:endParaRPr lang="ko-KR" altLang="en-US"/>
          </a:p>
        </p:txBody>
      </p:sp>
      <p:sp>
        <p:nvSpPr>
          <p:cNvPr id="5" name="바닥글 개체 틀 4">
            <a:extLst>
              <a:ext uri="{FF2B5EF4-FFF2-40B4-BE49-F238E27FC236}">
                <a16:creationId xmlns:a16="http://schemas.microsoft.com/office/drawing/2014/main" id="{5B17E4B3-D47D-4093-ACC6-1AA21701BC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Tree>
    <p:extLst>
      <p:ext uri="{BB962C8B-B14F-4D97-AF65-F5344CB8AC3E}">
        <p14:creationId xmlns:p14="http://schemas.microsoft.com/office/powerpoint/2010/main" val="7259914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Lst>
  <p:hf sldNum="0"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4.jpeg"/></Relationships>
</file>

<file path=ppt/slides/_rels/slide2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6.jpe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0.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gi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EE89C606-F2D3-3A0D-B86F-DE6C2ACA6F07}"/>
              </a:ext>
            </a:extLst>
          </p:cNvPr>
          <p:cNvSpPr>
            <a:spLocks noGrp="1" noRot="1" noMove="1" noResize="1" noEditPoints="1" noAdjustHandles="1" noChangeArrowheads="1" noChangeShapeType="1"/>
          </p:cNvSpPr>
          <p:nvPr/>
        </p:nvSpPr>
        <p:spPr>
          <a:xfrm>
            <a:off x="0" y="0"/>
            <a:ext cx="12192000" cy="6858000"/>
          </a:xfrm>
          <a:prstGeom prst="rect">
            <a:avLst/>
          </a:prstGeom>
          <a:solidFill>
            <a:srgbClr val="EDF0F9">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05CF0E02-C7CC-40FE-8DA3-EB1CED2197E8}"/>
              </a:ext>
            </a:extLst>
          </p:cNvPr>
          <p:cNvSpPr txBox="1"/>
          <p:nvPr/>
        </p:nvSpPr>
        <p:spPr>
          <a:xfrm>
            <a:off x="1300022" y="2297206"/>
            <a:ext cx="9591952" cy="523220"/>
          </a:xfrm>
          <a:prstGeom prst="rect">
            <a:avLst/>
          </a:prstGeom>
          <a:noFill/>
          <a:scene3d>
            <a:camera prst="obliqueTopLeft"/>
            <a:lightRig rig="threePt" dir="t"/>
          </a:scene3d>
        </p:spPr>
        <p:txBody>
          <a:bodyPr wrap="square" rtlCol="0">
            <a:spAutoFit/>
          </a:bodyPr>
          <a:lstStyle/>
          <a:p>
            <a:pPr algn="ctr"/>
            <a:r>
              <a:rPr lang="en-US" altLang="ko-KR" sz="2800" b="1" dirty="0">
                <a:latin typeface="맑은 고딕" panose="020B0503020000020004" pitchFamily="50" charset="-127"/>
                <a:ea typeface="맑은 고딕" panose="020B0503020000020004" pitchFamily="50" charset="-127"/>
                <a:cs typeface="조선일보명조" pitchFamily="18" charset="-127"/>
              </a:rPr>
              <a:t>“Prediction of building energy consumption”</a:t>
            </a:r>
            <a:endParaRPr lang="ko-KR" altLang="en-US" sz="2800" b="1" dirty="0">
              <a:latin typeface="맑은 고딕" panose="020B0503020000020004" pitchFamily="50" charset="-127"/>
              <a:ea typeface="맑은 고딕" panose="020B0503020000020004" pitchFamily="50" charset="-127"/>
              <a:cs typeface="조선일보명조" pitchFamily="18" charset="-127"/>
            </a:endParaRPr>
          </a:p>
        </p:txBody>
      </p:sp>
      <p:sp>
        <p:nvSpPr>
          <p:cNvPr id="5" name="TextBox 4">
            <a:extLst>
              <a:ext uri="{FF2B5EF4-FFF2-40B4-BE49-F238E27FC236}">
                <a16:creationId xmlns:a16="http://schemas.microsoft.com/office/drawing/2014/main" id="{0D0E7567-80CC-4A46-8FA5-E251CBC1D6E1}"/>
              </a:ext>
            </a:extLst>
          </p:cNvPr>
          <p:cNvSpPr txBox="1"/>
          <p:nvPr/>
        </p:nvSpPr>
        <p:spPr>
          <a:xfrm>
            <a:off x="4347411" y="4923878"/>
            <a:ext cx="3497178" cy="408623"/>
          </a:xfrm>
          <a:prstGeom prst="roundRect">
            <a:avLst/>
          </a:prstGeom>
          <a:solidFill>
            <a:srgbClr val="768FD4">
              <a:alpha val="69804"/>
            </a:srgbClr>
          </a:solidFill>
          <a:ln>
            <a:noFill/>
          </a:ln>
        </p:spPr>
        <p:txBody>
          <a:bodyPr wrap="square" rtlCol="0">
            <a:spAutoFit/>
          </a:bodyPr>
          <a:lstStyle/>
          <a:p>
            <a:pPr algn="ctr"/>
            <a:r>
              <a:rPr lang="en-US" altLang="ko-KR" sz="1600" dirty="0">
                <a:solidFill>
                  <a:schemeClr val="bg1"/>
                </a:solidFill>
              </a:rPr>
              <a:t>Energy AI Track </a:t>
            </a:r>
            <a:r>
              <a:rPr lang="en-US" altLang="ko-KR" b="1" dirty="0">
                <a:solidFill>
                  <a:schemeClr val="bg1"/>
                </a:solidFill>
              </a:rPr>
              <a:t>Kim Sohee</a:t>
            </a:r>
            <a:endParaRPr lang="ko-KR" altLang="en-US" b="1" dirty="0">
              <a:solidFill>
                <a:schemeClr val="bg1"/>
              </a:solidFill>
            </a:endParaRPr>
          </a:p>
        </p:txBody>
      </p:sp>
      <p:cxnSp>
        <p:nvCxnSpPr>
          <p:cNvPr id="11" name="직선 연결선 10">
            <a:extLst>
              <a:ext uri="{FF2B5EF4-FFF2-40B4-BE49-F238E27FC236}">
                <a16:creationId xmlns:a16="http://schemas.microsoft.com/office/drawing/2014/main" id="{B1D40865-A288-4397-85F0-D2096852E9D5}"/>
              </a:ext>
            </a:extLst>
          </p:cNvPr>
          <p:cNvCxnSpPr>
            <a:cxnSpLocks/>
          </p:cNvCxnSpPr>
          <p:nvPr/>
        </p:nvCxnSpPr>
        <p:spPr>
          <a:xfrm>
            <a:off x="1300022" y="3208911"/>
            <a:ext cx="9591952" cy="0"/>
          </a:xfrm>
          <a:prstGeom prst="line">
            <a:avLst/>
          </a:prstGeom>
          <a:ln w="28575">
            <a:solidFill>
              <a:srgbClr val="B6C3E8"/>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0DD03F0C-F230-4503-8C6E-804A7944412E}"/>
              </a:ext>
            </a:extLst>
          </p:cNvPr>
          <p:cNvCxnSpPr>
            <a:cxnSpLocks/>
          </p:cNvCxnSpPr>
          <p:nvPr/>
        </p:nvCxnSpPr>
        <p:spPr>
          <a:xfrm>
            <a:off x="1300023" y="1902332"/>
            <a:ext cx="9591952" cy="0"/>
          </a:xfrm>
          <a:prstGeom prst="line">
            <a:avLst/>
          </a:prstGeom>
          <a:ln w="28575">
            <a:solidFill>
              <a:srgbClr val="B6C3E8"/>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4467E98-CB13-CFF4-194D-C491AB4A92F1}"/>
              </a:ext>
            </a:extLst>
          </p:cNvPr>
          <p:cNvSpPr txBox="1"/>
          <p:nvPr/>
        </p:nvSpPr>
        <p:spPr>
          <a:xfrm>
            <a:off x="919784" y="4133579"/>
            <a:ext cx="10352423" cy="584775"/>
          </a:xfrm>
          <a:prstGeom prst="rect">
            <a:avLst/>
          </a:prstGeom>
          <a:noFill/>
        </p:spPr>
        <p:txBody>
          <a:bodyPr wrap="square">
            <a:spAutoFit/>
          </a:bodyPr>
          <a:lstStyle/>
          <a:p>
            <a:pPr marL="285750" indent="-285750">
              <a:buFont typeface="Wingdings" panose="05000000000000000000" pitchFamily="2" charset="2"/>
              <a:buChar char="u"/>
            </a:pPr>
            <a:r>
              <a:rPr lang="en-US" altLang="ko-KR" sz="1600" b="1" dirty="0">
                <a:solidFill>
                  <a:schemeClr val="tx1">
                    <a:lumMod val="65000"/>
                    <a:lumOff val="35000"/>
                  </a:schemeClr>
                </a:solidFill>
              </a:rPr>
              <a:t>A hybrid model approach for forecasting future residential electricity consumption. </a:t>
            </a:r>
            <a:br>
              <a:rPr lang="en-US" altLang="ko-KR" sz="1600" b="1" dirty="0">
                <a:solidFill>
                  <a:schemeClr val="tx1">
                    <a:lumMod val="65000"/>
                    <a:lumOff val="35000"/>
                  </a:schemeClr>
                </a:solidFill>
              </a:rPr>
            </a:br>
            <a:r>
              <a:rPr lang="en-US" altLang="ko-KR" sz="1600" dirty="0">
                <a:solidFill>
                  <a:schemeClr val="tx1">
                    <a:lumMod val="65000"/>
                    <a:lumOff val="35000"/>
                  </a:schemeClr>
                </a:solidFill>
              </a:rPr>
              <a:t>Energy Build 2016;117:341–51. </a:t>
            </a:r>
          </a:p>
        </p:txBody>
      </p:sp>
      <p:sp>
        <p:nvSpPr>
          <p:cNvPr id="9" name="TextBox 8">
            <a:extLst>
              <a:ext uri="{FF2B5EF4-FFF2-40B4-BE49-F238E27FC236}">
                <a16:creationId xmlns:a16="http://schemas.microsoft.com/office/drawing/2014/main" id="{EF3A5E0F-0285-EF60-B5BF-B4948F2ADDA3}"/>
              </a:ext>
            </a:extLst>
          </p:cNvPr>
          <p:cNvSpPr txBox="1"/>
          <p:nvPr/>
        </p:nvSpPr>
        <p:spPr>
          <a:xfrm>
            <a:off x="919785" y="3421927"/>
            <a:ext cx="10352423" cy="584775"/>
          </a:xfrm>
          <a:prstGeom prst="rect">
            <a:avLst/>
          </a:prstGeom>
          <a:noFill/>
        </p:spPr>
        <p:txBody>
          <a:bodyPr wrap="square">
            <a:spAutoFit/>
          </a:bodyPr>
          <a:lstStyle/>
          <a:p>
            <a:pPr marL="285750" indent="-285750">
              <a:buFont typeface="Wingdings" panose="05000000000000000000" pitchFamily="2" charset="2"/>
              <a:buChar char="u"/>
            </a:pPr>
            <a:r>
              <a:rPr lang="ko-KR" altLang="en-US" sz="1600" b="1" dirty="0">
                <a:solidFill>
                  <a:schemeClr val="tx1">
                    <a:lumMod val="65000"/>
                    <a:lumOff val="35000"/>
                  </a:schemeClr>
                </a:solidFill>
              </a:rPr>
              <a:t>Artificial neural network model for forecasting sub-hourly electricity usage in Commercial buildings</a:t>
            </a:r>
            <a:r>
              <a:rPr lang="ko-KR" altLang="en-US" sz="1600" dirty="0">
                <a:solidFill>
                  <a:schemeClr val="tx1">
                    <a:lumMod val="65000"/>
                    <a:lumOff val="35000"/>
                  </a:schemeClr>
                </a:solidFill>
              </a:rPr>
              <a:t>.</a:t>
            </a:r>
            <a:br>
              <a:rPr lang="en-US" altLang="ko-KR" sz="1600" dirty="0">
                <a:solidFill>
                  <a:schemeClr val="tx1">
                    <a:lumMod val="65000"/>
                    <a:lumOff val="35000"/>
                  </a:schemeClr>
                </a:solidFill>
              </a:rPr>
            </a:br>
            <a:r>
              <a:rPr lang="ko-KR" altLang="en-US" sz="1600" dirty="0">
                <a:solidFill>
                  <a:schemeClr val="tx1">
                    <a:lumMod val="65000"/>
                    <a:lumOff val="35000"/>
                  </a:schemeClr>
                </a:solidFill>
              </a:rPr>
              <a:t>Energy Build 2016;111:184–94. </a:t>
            </a:r>
            <a:endParaRPr lang="en-US" altLang="ko-KR" sz="1600" dirty="0">
              <a:solidFill>
                <a:schemeClr val="tx1">
                  <a:lumMod val="65000"/>
                  <a:lumOff val="35000"/>
                </a:schemeClr>
              </a:solidFill>
            </a:endParaRPr>
          </a:p>
        </p:txBody>
      </p:sp>
      <p:sp>
        <p:nvSpPr>
          <p:cNvPr id="2" name="TextBox 1">
            <a:extLst>
              <a:ext uri="{FF2B5EF4-FFF2-40B4-BE49-F238E27FC236}">
                <a16:creationId xmlns:a16="http://schemas.microsoft.com/office/drawing/2014/main" id="{C09DAD4D-FF80-BF2D-BFBC-FC582A0B975E}"/>
              </a:ext>
            </a:extLst>
          </p:cNvPr>
          <p:cNvSpPr txBox="1"/>
          <p:nvPr/>
        </p:nvSpPr>
        <p:spPr>
          <a:xfrm>
            <a:off x="4492617" y="5332501"/>
            <a:ext cx="3206755" cy="654090"/>
          </a:xfrm>
          <a:prstGeom prst="rect">
            <a:avLst/>
          </a:prstGeom>
          <a:noFill/>
        </p:spPr>
        <p:txBody>
          <a:bodyPr wrap="square" rtlCol="0">
            <a:spAutoFit/>
          </a:bodyPr>
          <a:lstStyle/>
          <a:p>
            <a:pPr algn="ctr">
              <a:lnSpc>
                <a:spcPct val="120000"/>
              </a:lnSpc>
            </a:pPr>
            <a:r>
              <a:rPr lang="en-US" altLang="ko-KR" sz="1600" dirty="0">
                <a:solidFill>
                  <a:srgbClr val="768FD4"/>
                </a:solidFill>
              </a:rPr>
              <a:t>AI application for energy system</a:t>
            </a:r>
            <a:endParaRPr lang="ko-KR" altLang="en-US" sz="1600" dirty="0">
              <a:solidFill>
                <a:srgbClr val="768FD4"/>
              </a:solidFill>
            </a:endParaRPr>
          </a:p>
          <a:p>
            <a:pPr algn="ctr">
              <a:lnSpc>
                <a:spcPct val="120000"/>
              </a:lnSpc>
            </a:pPr>
            <a:r>
              <a:rPr lang="en-US" altLang="ko-KR" sz="1600" dirty="0">
                <a:solidFill>
                  <a:schemeClr val="bg1">
                    <a:lumMod val="50000"/>
                  </a:schemeClr>
                </a:solidFill>
              </a:rPr>
              <a:t>22.06.14 </a:t>
            </a:r>
          </a:p>
        </p:txBody>
      </p:sp>
    </p:spTree>
    <p:extLst>
      <p:ext uri="{BB962C8B-B14F-4D97-AF65-F5344CB8AC3E}">
        <p14:creationId xmlns:p14="http://schemas.microsoft.com/office/powerpoint/2010/main" val="23536146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0FD405ED-5D3F-B00E-324B-64D242A4B44C}"/>
              </a:ext>
            </a:extLst>
          </p:cNvPr>
          <p:cNvSpPr txBox="1"/>
          <p:nvPr/>
        </p:nvSpPr>
        <p:spPr>
          <a:xfrm>
            <a:off x="539552" y="1259949"/>
            <a:ext cx="5943136" cy="369332"/>
          </a:xfrm>
          <a:prstGeom prst="rect">
            <a:avLst/>
          </a:prstGeom>
          <a:noFill/>
        </p:spPr>
        <p:txBody>
          <a:bodyPr wrap="square">
            <a:spAutoFit/>
          </a:bodyPr>
          <a:lstStyle/>
          <a:p>
            <a:pPr marL="342900" indent="-342900">
              <a:buFont typeface="+mj-lt"/>
              <a:buAutoNum type="arabicPeriod" startAt="2"/>
            </a:pPr>
            <a:r>
              <a:rPr lang="en-US" altLang="ko-KR" b="1" dirty="0">
                <a:solidFill>
                  <a:srgbClr val="768FD4"/>
                </a:solidFill>
              </a:rPr>
              <a:t>Data collection and processing</a:t>
            </a:r>
            <a:endParaRPr lang="ko-KR" altLang="en-US" b="1" dirty="0">
              <a:solidFill>
                <a:srgbClr val="768FD4"/>
              </a:solidFill>
            </a:endParaRPr>
          </a:p>
        </p:txBody>
      </p:sp>
      <p:pic>
        <p:nvPicPr>
          <p:cNvPr id="6" name="그림 5">
            <a:extLst>
              <a:ext uri="{FF2B5EF4-FFF2-40B4-BE49-F238E27FC236}">
                <a16:creationId xmlns:a16="http://schemas.microsoft.com/office/drawing/2014/main" id="{5D9640DA-85B5-FE58-1BB4-E71206FB1393}"/>
              </a:ext>
            </a:extLst>
          </p:cNvPr>
          <p:cNvPicPr>
            <a:picLocks noChangeAspect="1"/>
          </p:cNvPicPr>
          <p:nvPr/>
        </p:nvPicPr>
        <p:blipFill>
          <a:blip r:embed="rId3"/>
          <a:stretch>
            <a:fillRect/>
          </a:stretch>
        </p:blipFill>
        <p:spPr>
          <a:xfrm>
            <a:off x="2038641" y="1696184"/>
            <a:ext cx="8184712" cy="5044229"/>
          </a:xfrm>
          <a:prstGeom prst="rect">
            <a:avLst/>
          </a:prstGeom>
        </p:spPr>
      </p:pic>
      <p:cxnSp>
        <p:nvCxnSpPr>
          <p:cNvPr id="4" name="직선 연결선 3">
            <a:extLst>
              <a:ext uri="{FF2B5EF4-FFF2-40B4-BE49-F238E27FC236}">
                <a16:creationId xmlns:a16="http://schemas.microsoft.com/office/drawing/2014/main" id="{260E5016-E147-75E8-DAA1-41AD3C789B70}"/>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5" name="제목 1">
            <a:extLst>
              <a:ext uri="{FF2B5EF4-FFF2-40B4-BE49-F238E27FC236}">
                <a16:creationId xmlns:a16="http://schemas.microsoft.com/office/drawing/2014/main" id="{30602D4D-1C85-AB5F-1462-C22AE9ABB939}"/>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768FD4"/>
                </a:solidFill>
              </a:rPr>
              <a:t>2. Artificial neural network model for forecasting </a:t>
            </a:r>
            <a:br>
              <a:rPr lang="en-US" altLang="ko-KR" sz="1400">
                <a:solidFill>
                  <a:srgbClr val="768FD4"/>
                </a:solidFill>
              </a:rPr>
            </a:br>
            <a:r>
              <a:rPr lang="en-US" altLang="ko-KR" sz="1400">
                <a:solidFill>
                  <a:srgbClr val="768FD4"/>
                </a:solidFill>
              </a:rPr>
              <a:t>sub-hourly electricity usage in Commercial buildings</a:t>
            </a:r>
            <a:endParaRPr lang="ko-KR" altLang="en-US" sz="1400" dirty="0">
              <a:solidFill>
                <a:srgbClr val="768FD4"/>
              </a:solidFill>
            </a:endParaRPr>
          </a:p>
        </p:txBody>
      </p:sp>
      <p:sp>
        <p:nvSpPr>
          <p:cNvPr id="7" name="TextBox 6">
            <a:extLst>
              <a:ext uri="{FF2B5EF4-FFF2-40B4-BE49-F238E27FC236}">
                <a16:creationId xmlns:a16="http://schemas.microsoft.com/office/drawing/2014/main" id="{A8BFA3BB-CE24-07A7-637B-6F33C8204877}"/>
              </a:ext>
            </a:extLst>
          </p:cNvPr>
          <p:cNvSpPr txBox="1"/>
          <p:nvPr/>
        </p:nvSpPr>
        <p:spPr>
          <a:xfrm>
            <a:off x="401234" y="626776"/>
            <a:ext cx="4770206"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Methodological approach</a:t>
            </a:r>
          </a:p>
        </p:txBody>
      </p:sp>
      <p:sp>
        <p:nvSpPr>
          <p:cNvPr id="8" name="직사각형 7">
            <a:extLst>
              <a:ext uri="{FF2B5EF4-FFF2-40B4-BE49-F238E27FC236}">
                <a16:creationId xmlns:a16="http://schemas.microsoft.com/office/drawing/2014/main" id="{8FFDED35-BCE3-9E83-844B-B9E58B2EC797}"/>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544C6A29-6EF6-8155-1B21-B48A0D2D056D}"/>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3B6BCF2D-AB60-7DB9-5CE7-12774A3357C4}"/>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제목 1">
            <a:extLst>
              <a:ext uri="{FF2B5EF4-FFF2-40B4-BE49-F238E27FC236}">
                <a16:creationId xmlns:a16="http://schemas.microsoft.com/office/drawing/2014/main" id="{439BEB82-1451-BEBC-2F30-2077FB940827}"/>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12" name="제목 1">
            <a:extLst>
              <a:ext uri="{FF2B5EF4-FFF2-40B4-BE49-F238E27FC236}">
                <a16:creationId xmlns:a16="http://schemas.microsoft.com/office/drawing/2014/main" id="{6A334ACB-17E0-F49B-E441-1FD039F71D44}"/>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
        <p:nvSpPr>
          <p:cNvPr id="14" name="직사각형 13">
            <a:extLst>
              <a:ext uri="{FF2B5EF4-FFF2-40B4-BE49-F238E27FC236}">
                <a16:creationId xmlns:a16="http://schemas.microsoft.com/office/drawing/2014/main" id="{D03297BE-6A35-95FD-19C8-65D5A8E03392}"/>
              </a:ext>
            </a:extLst>
          </p:cNvPr>
          <p:cNvSpPr/>
          <p:nvPr/>
        </p:nvSpPr>
        <p:spPr>
          <a:xfrm>
            <a:off x="2786337" y="1718832"/>
            <a:ext cx="1328463" cy="281418"/>
          </a:xfrm>
          <a:prstGeom prst="rect">
            <a:avLst/>
          </a:prstGeom>
          <a:noFill/>
          <a:ln w="38100">
            <a:solidFill>
              <a:srgbClr val="B6C3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607C2227-F1B8-1043-6F00-31F550464C1B}"/>
              </a:ext>
            </a:extLst>
          </p:cNvPr>
          <p:cNvSpPr/>
          <p:nvPr/>
        </p:nvSpPr>
        <p:spPr>
          <a:xfrm>
            <a:off x="5719799" y="1724025"/>
            <a:ext cx="636313" cy="281418"/>
          </a:xfrm>
          <a:prstGeom prst="rect">
            <a:avLst/>
          </a:prstGeom>
          <a:noFill/>
          <a:ln w="38100">
            <a:solidFill>
              <a:srgbClr val="B6C3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520BDC47-03C6-E62D-1573-60A6769799A6}"/>
              </a:ext>
            </a:extLst>
          </p:cNvPr>
          <p:cNvSpPr/>
          <p:nvPr/>
        </p:nvSpPr>
        <p:spPr>
          <a:xfrm>
            <a:off x="7961111" y="1718831"/>
            <a:ext cx="1697239" cy="281418"/>
          </a:xfrm>
          <a:prstGeom prst="rect">
            <a:avLst/>
          </a:prstGeom>
          <a:noFill/>
          <a:ln w="38100">
            <a:solidFill>
              <a:srgbClr val="B6C3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19792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직선 연결선 18">
            <a:extLst>
              <a:ext uri="{FF2B5EF4-FFF2-40B4-BE49-F238E27FC236}">
                <a16:creationId xmlns:a16="http://schemas.microsoft.com/office/drawing/2014/main" id="{7FA3227F-8CBE-DE3B-AD55-BEB214C155FB}"/>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0" name="제목 1">
            <a:extLst>
              <a:ext uri="{FF2B5EF4-FFF2-40B4-BE49-F238E27FC236}">
                <a16:creationId xmlns:a16="http://schemas.microsoft.com/office/drawing/2014/main" id="{40C3F98A-470C-DE5D-149D-DF538FD783B4}"/>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768FD4"/>
                </a:solidFill>
              </a:rPr>
              <a:t>2. Artificial neural network model for forecasting </a:t>
            </a:r>
            <a:br>
              <a:rPr lang="en-US" altLang="ko-KR" sz="1400">
                <a:solidFill>
                  <a:srgbClr val="768FD4"/>
                </a:solidFill>
              </a:rPr>
            </a:br>
            <a:r>
              <a:rPr lang="en-US" altLang="ko-KR" sz="1400">
                <a:solidFill>
                  <a:srgbClr val="768FD4"/>
                </a:solidFill>
              </a:rPr>
              <a:t>sub-hourly electricity usage in Commercial buildings</a:t>
            </a:r>
            <a:endParaRPr lang="ko-KR" altLang="en-US" sz="1400" dirty="0">
              <a:solidFill>
                <a:srgbClr val="768FD4"/>
              </a:solidFill>
            </a:endParaRPr>
          </a:p>
        </p:txBody>
      </p:sp>
      <p:sp>
        <p:nvSpPr>
          <p:cNvPr id="21" name="TextBox 20">
            <a:extLst>
              <a:ext uri="{FF2B5EF4-FFF2-40B4-BE49-F238E27FC236}">
                <a16:creationId xmlns:a16="http://schemas.microsoft.com/office/drawing/2014/main" id="{B45FE674-027D-1420-F30E-A3DA755303D7}"/>
              </a:ext>
            </a:extLst>
          </p:cNvPr>
          <p:cNvSpPr txBox="1"/>
          <p:nvPr/>
        </p:nvSpPr>
        <p:spPr>
          <a:xfrm>
            <a:off x="401234" y="626776"/>
            <a:ext cx="4770206"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Methodological approach</a:t>
            </a:r>
          </a:p>
        </p:txBody>
      </p:sp>
      <p:sp>
        <p:nvSpPr>
          <p:cNvPr id="22" name="직사각형 21">
            <a:extLst>
              <a:ext uri="{FF2B5EF4-FFF2-40B4-BE49-F238E27FC236}">
                <a16:creationId xmlns:a16="http://schemas.microsoft.com/office/drawing/2014/main" id="{DDA9A477-850E-1C93-6DB7-A44FCAA2929A}"/>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52EAEDEC-7F3F-063F-B1EA-480FF962AB00}"/>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4467845C-3822-1C3E-77CC-FF1D77F8E19E}"/>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제목 1">
            <a:extLst>
              <a:ext uri="{FF2B5EF4-FFF2-40B4-BE49-F238E27FC236}">
                <a16:creationId xmlns:a16="http://schemas.microsoft.com/office/drawing/2014/main" id="{FDB1EC69-37D7-B54B-3660-6A7E86CA659F}"/>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26" name="제목 1">
            <a:extLst>
              <a:ext uri="{FF2B5EF4-FFF2-40B4-BE49-F238E27FC236}">
                <a16:creationId xmlns:a16="http://schemas.microsoft.com/office/drawing/2014/main" id="{4C09B87F-D971-7DDF-F92E-58EB560CE013}"/>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
        <p:nvSpPr>
          <p:cNvPr id="27" name="TextBox 26">
            <a:extLst>
              <a:ext uri="{FF2B5EF4-FFF2-40B4-BE49-F238E27FC236}">
                <a16:creationId xmlns:a16="http://schemas.microsoft.com/office/drawing/2014/main" id="{A0CD7144-9C93-7B58-E67B-C0B7B77AD088}"/>
              </a:ext>
            </a:extLst>
          </p:cNvPr>
          <p:cNvSpPr txBox="1"/>
          <p:nvPr/>
        </p:nvSpPr>
        <p:spPr>
          <a:xfrm>
            <a:off x="539552" y="1259949"/>
            <a:ext cx="5943136" cy="369332"/>
          </a:xfrm>
          <a:prstGeom prst="rect">
            <a:avLst/>
          </a:prstGeom>
          <a:noFill/>
        </p:spPr>
        <p:txBody>
          <a:bodyPr wrap="square">
            <a:spAutoFit/>
          </a:bodyPr>
          <a:lstStyle/>
          <a:p>
            <a:pPr marL="342900" indent="-342900">
              <a:buFont typeface="+mj-lt"/>
              <a:buAutoNum type="arabicPeriod" startAt="2"/>
            </a:pPr>
            <a:r>
              <a:rPr lang="en-US" altLang="ko-KR" b="1" dirty="0">
                <a:solidFill>
                  <a:srgbClr val="768FD4"/>
                </a:solidFill>
              </a:rPr>
              <a:t>Data collection and processing</a:t>
            </a:r>
            <a:endParaRPr lang="ko-KR" altLang="en-US" b="1" dirty="0">
              <a:solidFill>
                <a:srgbClr val="768FD4"/>
              </a:solidFill>
            </a:endParaRPr>
          </a:p>
        </p:txBody>
      </p:sp>
      <p:grpSp>
        <p:nvGrpSpPr>
          <p:cNvPr id="35" name="그룹 34">
            <a:extLst>
              <a:ext uri="{FF2B5EF4-FFF2-40B4-BE49-F238E27FC236}">
                <a16:creationId xmlns:a16="http://schemas.microsoft.com/office/drawing/2014/main" id="{893FF4EF-05CD-587C-4263-4013956DAE06}"/>
              </a:ext>
            </a:extLst>
          </p:cNvPr>
          <p:cNvGrpSpPr>
            <a:grpSpLocks noGrp="1" noUngrp="1" noRot="1" noMove="1" noResize="1"/>
          </p:cNvGrpSpPr>
          <p:nvPr/>
        </p:nvGrpSpPr>
        <p:grpSpPr>
          <a:xfrm>
            <a:off x="466006" y="1729336"/>
            <a:ext cx="11247988" cy="2146220"/>
            <a:chOff x="1100919" y="1729333"/>
            <a:chExt cx="9990161" cy="1906215"/>
          </a:xfrm>
        </p:grpSpPr>
        <p:pic>
          <p:nvPicPr>
            <p:cNvPr id="7" name="그림 6">
              <a:extLst>
                <a:ext uri="{FF2B5EF4-FFF2-40B4-BE49-F238E27FC236}">
                  <a16:creationId xmlns:a16="http://schemas.microsoft.com/office/drawing/2014/main" id="{6BF8B402-1F1A-CDA9-43A8-087F219AB2DB}"/>
                </a:ext>
              </a:extLst>
            </p:cNvPr>
            <p:cNvPicPr>
              <a:picLocks noGrp="1" noRot="1" noChangeAspect="1" noMove="1" noResize="1" noEditPoints="1" noAdjustHandles="1" noChangeArrowheads="1" noChangeShapeType="1" noCrop="1"/>
            </p:cNvPicPr>
            <p:nvPr/>
          </p:nvPicPr>
          <p:blipFill>
            <a:blip r:embed="rId3"/>
            <a:stretch>
              <a:fillRect/>
            </a:stretch>
          </p:blipFill>
          <p:spPr>
            <a:xfrm>
              <a:off x="1100919" y="1729333"/>
              <a:ext cx="9990161" cy="1906215"/>
            </a:xfrm>
            <a:prstGeom prst="rect">
              <a:avLst/>
            </a:prstGeom>
          </p:spPr>
        </p:pic>
        <p:cxnSp>
          <p:nvCxnSpPr>
            <p:cNvPr id="6" name="직선 연결선 5">
              <a:extLst>
                <a:ext uri="{FF2B5EF4-FFF2-40B4-BE49-F238E27FC236}">
                  <a16:creationId xmlns:a16="http://schemas.microsoft.com/office/drawing/2014/main" id="{07980F57-EC23-702F-85F2-5B0656A05498}"/>
                </a:ext>
              </a:extLst>
            </p:cNvPr>
            <p:cNvCxnSpPr>
              <a:cxnSpLocks noGrp="1" noRot="1" noMove="1" noResize="1" noEditPoints="1" noAdjustHandles="1" noChangeArrowheads="1" noChangeShapeType="1"/>
            </p:cNvCxnSpPr>
            <p:nvPr/>
          </p:nvCxnSpPr>
          <p:spPr>
            <a:xfrm>
              <a:off x="1244600" y="3060700"/>
              <a:ext cx="9702800" cy="0"/>
            </a:xfrm>
            <a:prstGeom prst="line">
              <a:avLst/>
            </a:prstGeom>
            <a:ln w="19050" cap="flat" cmpd="sng" algn="ctr">
              <a:solidFill>
                <a:srgbClr val="B6C3E8"/>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직선 연결선 27">
              <a:extLst>
                <a:ext uri="{FF2B5EF4-FFF2-40B4-BE49-F238E27FC236}">
                  <a16:creationId xmlns:a16="http://schemas.microsoft.com/office/drawing/2014/main" id="{E6943558-E893-03E6-1AFF-319B6EE6EC47}"/>
                </a:ext>
              </a:extLst>
            </p:cNvPr>
            <p:cNvCxnSpPr>
              <a:cxnSpLocks noGrp="1" noRot="1" noMove="1" noResize="1" noEditPoints="1" noAdjustHandles="1" noChangeArrowheads="1" noChangeShapeType="1"/>
            </p:cNvCxnSpPr>
            <p:nvPr/>
          </p:nvCxnSpPr>
          <p:spPr>
            <a:xfrm>
              <a:off x="1244600" y="3390900"/>
              <a:ext cx="9702800" cy="0"/>
            </a:xfrm>
            <a:prstGeom prst="line">
              <a:avLst/>
            </a:prstGeom>
            <a:ln w="19050" cap="flat" cmpd="sng" algn="ctr">
              <a:solidFill>
                <a:srgbClr val="B6C3E8"/>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30" name="사각형: 둥근 모서리 29">
            <a:extLst>
              <a:ext uri="{FF2B5EF4-FFF2-40B4-BE49-F238E27FC236}">
                <a16:creationId xmlns:a16="http://schemas.microsoft.com/office/drawing/2014/main" id="{65D72318-817A-77C8-C95F-94C87434D7FE}"/>
              </a:ext>
            </a:extLst>
          </p:cNvPr>
          <p:cNvSpPr/>
          <p:nvPr/>
        </p:nvSpPr>
        <p:spPr>
          <a:xfrm>
            <a:off x="1424640" y="4088334"/>
            <a:ext cx="4858668" cy="2478974"/>
          </a:xfrm>
          <a:prstGeom prst="roundRect">
            <a:avLst>
              <a:gd name="adj" fmla="val 12558"/>
            </a:avLst>
          </a:prstGeom>
          <a:noFill/>
          <a:ln>
            <a:solidFill>
              <a:srgbClr val="B6C3E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Arial" panose="020B0604020202020204" pitchFamily="34" charset="0"/>
              <a:buChar char="•"/>
            </a:pPr>
            <a:r>
              <a:rPr lang="en-US" altLang="ko-KR" sz="1600" dirty="0">
                <a:solidFill>
                  <a:schemeClr val="tx1"/>
                </a:solidFill>
              </a:rPr>
              <a:t>Environmental data</a:t>
            </a:r>
          </a:p>
          <a:p>
            <a:pPr marL="742950" lvl="1" indent="-285750">
              <a:lnSpc>
                <a:spcPct val="150000"/>
              </a:lnSpc>
              <a:buFont typeface="Arial" panose="020B0604020202020204" pitchFamily="34" charset="0"/>
              <a:buChar char="•"/>
            </a:pPr>
            <a:r>
              <a:rPr lang="en-US" altLang="ko-KR" sz="1600" dirty="0">
                <a:solidFill>
                  <a:srgbClr val="B6C3E8"/>
                </a:solidFill>
              </a:rPr>
              <a:t>ODT, ODH, PPT, RAN, WSD, SKC</a:t>
            </a:r>
          </a:p>
          <a:p>
            <a:pPr marL="285750" indent="-285750">
              <a:lnSpc>
                <a:spcPct val="150000"/>
              </a:lnSpc>
              <a:buFont typeface="Arial" panose="020B0604020202020204" pitchFamily="34" charset="0"/>
              <a:buChar char="•"/>
            </a:pPr>
            <a:r>
              <a:rPr lang="en-US" altLang="ko-KR" sz="1600" dirty="0">
                <a:solidFill>
                  <a:schemeClr val="tx1"/>
                </a:solidFill>
              </a:rPr>
              <a:t>Time indicator</a:t>
            </a:r>
          </a:p>
          <a:p>
            <a:pPr marL="742950" lvl="1" indent="-285750">
              <a:lnSpc>
                <a:spcPct val="150000"/>
              </a:lnSpc>
              <a:buFont typeface="Arial" panose="020B0604020202020204" pitchFamily="34" charset="0"/>
              <a:buChar char="•"/>
            </a:pPr>
            <a:r>
              <a:rPr lang="en-US" altLang="ko-KR" sz="1600" dirty="0">
                <a:solidFill>
                  <a:srgbClr val="B6C3E8"/>
                </a:solidFill>
              </a:rPr>
              <a:t>DTF, TIF</a:t>
            </a:r>
          </a:p>
          <a:p>
            <a:pPr marL="285750" indent="-285750">
              <a:lnSpc>
                <a:spcPct val="150000"/>
              </a:lnSpc>
              <a:buFont typeface="Arial" panose="020B0604020202020204" pitchFamily="34" charset="0"/>
              <a:buChar char="•"/>
            </a:pPr>
            <a:r>
              <a:rPr lang="en-US" altLang="ko-KR" sz="1600" dirty="0">
                <a:solidFill>
                  <a:schemeClr val="tx1"/>
                </a:solidFill>
              </a:rPr>
              <a:t>Operational condition</a:t>
            </a:r>
          </a:p>
          <a:p>
            <a:pPr marL="742950" lvl="1" indent="-285750">
              <a:lnSpc>
                <a:spcPct val="150000"/>
              </a:lnSpc>
              <a:buFont typeface="Arial" panose="020B0604020202020204" pitchFamily="34" charset="0"/>
              <a:buChar char="•"/>
            </a:pPr>
            <a:r>
              <a:rPr lang="en-US" altLang="ko-KR" sz="1600" dirty="0">
                <a:solidFill>
                  <a:srgbClr val="B6C3E8"/>
                </a:solidFill>
              </a:rPr>
              <a:t>OPC</a:t>
            </a:r>
          </a:p>
        </p:txBody>
      </p:sp>
      <p:sp>
        <p:nvSpPr>
          <p:cNvPr id="32" name="TextBox 31">
            <a:extLst>
              <a:ext uri="{FF2B5EF4-FFF2-40B4-BE49-F238E27FC236}">
                <a16:creationId xmlns:a16="http://schemas.microsoft.com/office/drawing/2014/main" id="{437D0800-42F9-C665-0499-B555377D4508}"/>
              </a:ext>
            </a:extLst>
          </p:cNvPr>
          <p:cNvSpPr txBox="1"/>
          <p:nvPr/>
        </p:nvSpPr>
        <p:spPr>
          <a:xfrm>
            <a:off x="8550889" y="1437511"/>
            <a:ext cx="3163105" cy="338554"/>
          </a:xfrm>
          <a:prstGeom prst="rect">
            <a:avLst/>
          </a:prstGeom>
          <a:noFill/>
        </p:spPr>
        <p:txBody>
          <a:bodyPr wrap="square">
            <a:spAutoFit/>
          </a:bodyPr>
          <a:lstStyle/>
          <a:p>
            <a:pPr algn="r"/>
            <a:r>
              <a:rPr lang="en-US" altLang="ko-KR" sz="1600" dirty="0">
                <a:solidFill>
                  <a:srgbClr val="253A75"/>
                </a:solidFill>
              </a:rPr>
              <a:t>&gt; Potential predictor variables</a:t>
            </a:r>
            <a:endParaRPr lang="ko-KR" altLang="en-US" sz="1600" dirty="0">
              <a:solidFill>
                <a:srgbClr val="253A75"/>
              </a:solidFill>
            </a:endParaRPr>
          </a:p>
        </p:txBody>
      </p:sp>
      <p:sp>
        <p:nvSpPr>
          <p:cNvPr id="33" name="화살표: 오른쪽 32">
            <a:extLst>
              <a:ext uri="{FF2B5EF4-FFF2-40B4-BE49-F238E27FC236}">
                <a16:creationId xmlns:a16="http://schemas.microsoft.com/office/drawing/2014/main" id="{75B78CBB-7BF5-4842-55C1-8DE00B0D234C}"/>
              </a:ext>
            </a:extLst>
          </p:cNvPr>
          <p:cNvSpPr/>
          <p:nvPr/>
        </p:nvSpPr>
        <p:spPr>
          <a:xfrm>
            <a:off x="6724769" y="5041900"/>
            <a:ext cx="883312" cy="556151"/>
          </a:xfrm>
          <a:prstGeom prst="rightArrow">
            <a:avLst/>
          </a:prstGeom>
          <a:solidFill>
            <a:srgbClr val="B6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FE16C957-8067-97C3-2196-C1E014823BDD}"/>
              </a:ext>
            </a:extLst>
          </p:cNvPr>
          <p:cNvSpPr txBox="1"/>
          <p:nvPr/>
        </p:nvSpPr>
        <p:spPr>
          <a:xfrm>
            <a:off x="8049542" y="5127766"/>
            <a:ext cx="2905125" cy="400110"/>
          </a:xfrm>
          <a:prstGeom prst="rect">
            <a:avLst/>
          </a:prstGeom>
          <a:noFill/>
        </p:spPr>
        <p:txBody>
          <a:bodyPr wrap="square" rtlCol="0">
            <a:spAutoFit/>
          </a:bodyPr>
          <a:lstStyle/>
          <a:p>
            <a:r>
              <a:rPr lang="en-US" altLang="ko-KR" sz="2000" b="1" dirty="0">
                <a:solidFill>
                  <a:srgbClr val="768FD4"/>
                </a:solidFill>
              </a:rPr>
              <a:t>9 potential variables</a:t>
            </a:r>
            <a:endParaRPr lang="ko-KR" altLang="en-US" sz="2000" b="1" dirty="0">
              <a:solidFill>
                <a:srgbClr val="768FD4"/>
              </a:solidFill>
            </a:endParaRPr>
          </a:p>
        </p:txBody>
      </p:sp>
      <p:sp>
        <p:nvSpPr>
          <p:cNvPr id="2" name="직사각형 1">
            <a:extLst>
              <a:ext uri="{FF2B5EF4-FFF2-40B4-BE49-F238E27FC236}">
                <a16:creationId xmlns:a16="http://schemas.microsoft.com/office/drawing/2014/main" id="{EE2FF1B5-BC48-C9D1-F9A5-E8D390EE2EC1}"/>
              </a:ext>
            </a:extLst>
          </p:cNvPr>
          <p:cNvSpPr/>
          <p:nvPr/>
        </p:nvSpPr>
        <p:spPr>
          <a:xfrm>
            <a:off x="621427" y="2129932"/>
            <a:ext cx="927891" cy="188777"/>
          </a:xfrm>
          <a:prstGeom prst="rect">
            <a:avLst/>
          </a:prstGeom>
          <a:noFill/>
          <a:ln w="38100">
            <a:solidFill>
              <a:srgbClr val="FFE6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4E0CE877-D6B2-EEA0-A652-DB97447533DC}"/>
              </a:ext>
            </a:extLst>
          </p:cNvPr>
          <p:cNvSpPr/>
          <p:nvPr/>
        </p:nvSpPr>
        <p:spPr>
          <a:xfrm>
            <a:off x="621427" y="3235122"/>
            <a:ext cx="1010523" cy="188777"/>
          </a:xfrm>
          <a:prstGeom prst="rect">
            <a:avLst/>
          </a:prstGeom>
          <a:noFill/>
          <a:ln w="38100">
            <a:solidFill>
              <a:srgbClr val="FFE6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4D4D068E-5AB2-39D0-29E5-56A491D748FB}"/>
              </a:ext>
            </a:extLst>
          </p:cNvPr>
          <p:cNvSpPr/>
          <p:nvPr/>
        </p:nvSpPr>
        <p:spPr>
          <a:xfrm>
            <a:off x="621427" y="3603676"/>
            <a:ext cx="1521063" cy="188777"/>
          </a:xfrm>
          <a:prstGeom prst="rect">
            <a:avLst/>
          </a:prstGeom>
          <a:noFill/>
          <a:ln w="38100">
            <a:solidFill>
              <a:srgbClr val="FFE6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7237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up)">
                                      <p:cBhvr>
                                        <p:cTn id="10" dur="500"/>
                                        <p:tgtEl>
                                          <p:spTgt spid="29"/>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wipe(up)">
                                      <p:cBhvr>
                                        <p:cTn id="1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9" grpId="0" animBg="1"/>
      <p:bldP spid="3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직선 연결선 18">
            <a:extLst>
              <a:ext uri="{FF2B5EF4-FFF2-40B4-BE49-F238E27FC236}">
                <a16:creationId xmlns:a16="http://schemas.microsoft.com/office/drawing/2014/main" id="{7FA3227F-8CBE-DE3B-AD55-BEB214C155FB}"/>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0" name="제목 1">
            <a:extLst>
              <a:ext uri="{FF2B5EF4-FFF2-40B4-BE49-F238E27FC236}">
                <a16:creationId xmlns:a16="http://schemas.microsoft.com/office/drawing/2014/main" id="{40C3F98A-470C-DE5D-149D-DF538FD783B4}"/>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768FD4"/>
                </a:solidFill>
              </a:rPr>
              <a:t>2. Artificial neural network model for forecasting </a:t>
            </a:r>
            <a:br>
              <a:rPr lang="en-US" altLang="ko-KR" sz="1400">
                <a:solidFill>
                  <a:srgbClr val="768FD4"/>
                </a:solidFill>
              </a:rPr>
            </a:br>
            <a:r>
              <a:rPr lang="en-US" altLang="ko-KR" sz="1400">
                <a:solidFill>
                  <a:srgbClr val="768FD4"/>
                </a:solidFill>
              </a:rPr>
              <a:t>sub-hourly electricity usage in Commercial buildings</a:t>
            </a:r>
            <a:endParaRPr lang="ko-KR" altLang="en-US" sz="1400" dirty="0">
              <a:solidFill>
                <a:srgbClr val="768FD4"/>
              </a:solidFill>
            </a:endParaRPr>
          </a:p>
        </p:txBody>
      </p:sp>
      <p:sp>
        <p:nvSpPr>
          <p:cNvPr id="21" name="TextBox 20">
            <a:extLst>
              <a:ext uri="{FF2B5EF4-FFF2-40B4-BE49-F238E27FC236}">
                <a16:creationId xmlns:a16="http://schemas.microsoft.com/office/drawing/2014/main" id="{B45FE674-027D-1420-F30E-A3DA755303D7}"/>
              </a:ext>
            </a:extLst>
          </p:cNvPr>
          <p:cNvSpPr txBox="1"/>
          <p:nvPr/>
        </p:nvSpPr>
        <p:spPr>
          <a:xfrm>
            <a:off x="401234" y="626776"/>
            <a:ext cx="4770206"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Methodological approach</a:t>
            </a:r>
          </a:p>
        </p:txBody>
      </p:sp>
      <p:sp>
        <p:nvSpPr>
          <p:cNvPr id="22" name="직사각형 21">
            <a:extLst>
              <a:ext uri="{FF2B5EF4-FFF2-40B4-BE49-F238E27FC236}">
                <a16:creationId xmlns:a16="http://schemas.microsoft.com/office/drawing/2014/main" id="{DDA9A477-850E-1C93-6DB7-A44FCAA2929A}"/>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52EAEDEC-7F3F-063F-B1EA-480FF962AB00}"/>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4467845C-3822-1C3E-77CC-FF1D77F8E19E}"/>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제목 1">
            <a:extLst>
              <a:ext uri="{FF2B5EF4-FFF2-40B4-BE49-F238E27FC236}">
                <a16:creationId xmlns:a16="http://schemas.microsoft.com/office/drawing/2014/main" id="{FDB1EC69-37D7-B54B-3660-6A7E86CA659F}"/>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26" name="제목 1">
            <a:extLst>
              <a:ext uri="{FF2B5EF4-FFF2-40B4-BE49-F238E27FC236}">
                <a16:creationId xmlns:a16="http://schemas.microsoft.com/office/drawing/2014/main" id="{4C09B87F-D971-7DDF-F92E-58EB560CE013}"/>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
        <p:nvSpPr>
          <p:cNvPr id="27" name="TextBox 26">
            <a:extLst>
              <a:ext uri="{FF2B5EF4-FFF2-40B4-BE49-F238E27FC236}">
                <a16:creationId xmlns:a16="http://schemas.microsoft.com/office/drawing/2014/main" id="{A0CD7144-9C93-7B58-E67B-C0B7B77AD088}"/>
              </a:ext>
            </a:extLst>
          </p:cNvPr>
          <p:cNvSpPr txBox="1"/>
          <p:nvPr/>
        </p:nvSpPr>
        <p:spPr>
          <a:xfrm>
            <a:off x="539552" y="1259949"/>
            <a:ext cx="5943136" cy="369332"/>
          </a:xfrm>
          <a:prstGeom prst="rect">
            <a:avLst/>
          </a:prstGeom>
          <a:noFill/>
        </p:spPr>
        <p:txBody>
          <a:bodyPr wrap="square">
            <a:spAutoFit/>
          </a:bodyPr>
          <a:lstStyle/>
          <a:p>
            <a:pPr marL="342900" indent="-342900">
              <a:buFont typeface="+mj-lt"/>
              <a:buAutoNum type="arabicPeriod" startAt="3"/>
            </a:pPr>
            <a:r>
              <a:rPr lang="en-US" altLang="ko-KR" b="1" dirty="0">
                <a:solidFill>
                  <a:srgbClr val="768FD4"/>
                </a:solidFill>
              </a:rPr>
              <a:t>Feature extraction for dimension reduction</a:t>
            </a:r>
            <a:endParaRPr lang="ko-KR" altLang="en-US" b="1" dirty="0">
              <a:solidFill>
                <a:srgbClr val="768FD4"/>
              </a:solidFill>
            </a:endParaRPr>
          </a:p>
        </p:txBody>
      </p:sp>
      <p:pic>
        <p:nvPicPr>
          <p:cNvPr id="3" name="그림 2">
            <a:extLst>
              <a:ext uri="{FF2B5EF4-FFF2-40B4-BE49-F238E27FC236}">
                <a16:creationId xmlns:a16="http://schemas.microsoft.com/office/drawing/2014/main" id="{E1FCCCB6-7E86-5886-E4A6-0261966C4105}"/>
              </a:ext>
            </a:extLst>
          </p:cNvPr>
          <p:cNvPicPr>
            <a:picLocks noChangeAspect="1"/>
          </p:cNvPicPr>
          <p:nvPr/>
        </p:nvPicPr>
        <p:blipFill rotWithShape="1">
          <a:blip r:embed="rId3"/>
          <a:srcRect b="-965"/>
          <a:stretch/>
        </p:blipFill>
        <p:spPr>
          <a:xfrm>
            <a:off x="548386" y="1767959"/>
            <a:ext cx="5547614" cy="4631541"/>
          </a:xfrm>
          <a:prstGeom prst="rect">
            <a:avLst/>
          </a:prstGeom>
        </p:spPr>
      </p:pic>
      <p:sp>
        <p:nvSpPr>
          <p:cNvPr id="17" name="화살표: 오른쪽 16">
            <a:extLst>
              <a:ext uri="{FF2B5EF4-FFF2-40B4-BE49-F238E27FC236}">
                <a16:creationId xmlns:a16="http://schemas.microsoft.com/office/drawing/2014/main" id="{8787C986-A622-7EFE-0331-B68D4C82BD4E}"/>
              </a:ext>
            </a:extLst>
          </p:cNvPr>
          <p:cNvSpPr/>
          <p:nvPr/>
        </p:nvSpPr>
        <p:spPr>
          <a:xfrm>
            <a:off x="6467443" y="4437237"/>
            <a:ext cx="867276" cy="556151"/>
          </a:xfrm>
          <a:prstGeom prst="rightArrow">
            <a:avLst/>
          </a:prstGeom>
          <a:solidFill>
            <a:srgbClr val="F0A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8" name="그림 27">
            <a:extLst>
              <a:ext uri="{FF2B5EF4-FFF2-40B4-BE49-F238E27FC236}">
                <a16:creationId xmlns:a16="http://schemas.microsoft.com/office/drawing/2014/main" id="{002A445C-7673-E842-363F-C213BE397211}"/>
              </a:ext>
            </a:extLst>
          </p:cNvPr>
          <p:cNvPicPr>
            <a:picLocks noChangeAspect="1"/>
          </p:cNvPicPr>
          <p:nvPr/>
        </p:nvPicPr>
        <p:blipFill rotWithShape="1">
          <a:blip r:embed="rId4"/>
          <a:srcRect l="30605" t="2773" r="47528" b="2338"/>
          <a:stretch/>
        </p:blipFill>
        <p:spPr>
          <a:xfrm>
            <a:off x="7637000" y="3604261"/>
            <a:ext cx="3222667" cy="2668524"/>
          </a:xfrm>
          <a:prstGeom prst="rect">
            <a:avLst/>
          </a:prstGeom>
          <a:ln>
            <a:solidFill>
              <a:srgbClr val="F0A2A2"/>
            </a:solidFill>
          </a:ln>
        </p:spPr>
      </p:pic>
      <p:pic>
        <p:nvPicPr>
          <p:cNvPr id="29" name="그림 28">
            <a:extLst>
              <a:ext uri="{FF2B5EF4-FFF2-40B4-BE49-F238E27FC236}">
                <a16:creationId xmlns:a16="http://schemas.microsoft.com/office/drawing/2014/main" id="{4C7B711F-D0D1-4D0A-B0B5-93B182FDFB5B}"/>
              </a:ext>
            </a:extLst>
          </p:cNvPr>
          <p:cNvPicPr>
            <a:picLocks noChangeAspect="1"/>
          </p:cNvPicPr>
          <p:nvPr/>
        </p:nvPicPr>
        <p:blipFill rotWithShape="1">
          <a:blip r:embed="rId5"/>
          <a:srcRect l="8579"/>
          <a:stretch/>
        </p:blipFill>
        <p:spPr>
          <a:xfrm>
            <a:off x="6587469" y="1540232"/>
            <a:ext cx="4680871" cy="1888768"/>
          </a:xfrm>
          <a:prstGeom prst="rect">
            <a:avLst/>
          </a:prstGeom>
        </p:spPr>
      </p:pic>
      <p:sp>
        <p:nvSpPr>
          <p:cNvPr id="5" name="직사각형 4">
            <a:extLst>
              <a:ext uri="{FF2B5EF4-FFF2-40B4-BE49-F238E27FC236}">
                <a16:creationId xmlns:a16="http://schemas.microsoft.com/office/drawing/2014/main" id="{372120B5-3E85-E389-AA11-F9A3B11F037B}"/>
              </a:ext>
            </a:extLst>
          </p:cNvPr>
          <p:cNvSpPr/>
          <p:nvPr/>
        </p:nvSpPr>
        <p:spPr>
          <a:xfrm>
            <a:off x="7765016" y="4045250"/>
            <a:ext cx="2932386" cy="496270"/>
          </a:xfrm>
          <a:prstGeom prst="rect">
            <a:avLst/>
          </a:prstGeom>
          <a:solidFill>
            <a:srgbClr val="F0A2A2">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6D2C1AF3-B352-C93E-88F0-78B356D825B7}"/>
              </a:ext>
            </a:extLst>
          </p:cNvPr>
          <p:cNvSpPr/>
          <p:nvPr/>
        </p:nvSpPr>
        <p:spPr>
          <a:xfrm>
            <a:off x="7765016" y="5499877"/>
            <a:ext cx="2932386" cy="466583"/>
          </a:xfrm>
          <a:prstGeom prst="rect">
            <a:avLst/>
          </a:prstGeom>
          <a:solidFill>
            <a:srgbClr val="F0A2A2">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7B8C884B-0FEA-D7D0-C898-829BE186799B}"/>
              </a:ext>
            </a:extLst>
          </p:cNvPr>
          <p:cNvSpPr/>
          <p:nvPr/>
        </p:nvSpPr>
        <p:spPr>
          <a:xfrm>
            <a:off x="7765016" y="5991386"/>
            <a:ext cx="2932386" cy="220997"/>
          </a:xfrm>
          <a:prstGeom prst="rect">
            <a:avLst/>
          </a:prstGeom>
          <a:solidFill>
            <a:srgbClr val="F0A2A2">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TextBox 31">
            <a:extLst>
              <a:ext uri="{FF2B5EF4-FFF2-40B4-BE49-F238E27FC236}">
                <a16:creationId xmlns:a16="http://schemas.microsoft.com/office/drawing/2014/main" id="{31CA8817-0783-9E04-7A50-B123F9A03F33}"/>
              </a:ext>
            </a:extLst>
          </p:cNvPr>
          <p:cNvSpPr txBox="1"/>
          <p:nvPr/>
        </p:nvSpPr>
        <p:spPr>
          <a:xfrm>
            <a:off x="6276838" y="5084378"/>
            <a:ext cx="1179324" cy="830997"/>
          </a:xfrm>
          <a:prstGeom prst="rect">
            <a:avLst/>
          </a:prstGeom>
          <a:noFill/>
        </p:spPr>
        <p:txBody>
          <a:bodyPr wrap="square">
            <a:spAutoFit/>
          </a:bodyPr>
          <a:lstStyle/>
          <a:p>
            <a:pPr algn="ctr"/>
            <a:r>
              <a:rPr lang="en-US" altLang="ko-KR" sz="1600" dirty="0">
                <a:solidFill>
                  <a:srgbClr val="F0A2A2"/>
                </a:solidFill>
              </a:rPr>
              <a:t>Random forests algorithm</a:t>
            </a:r>
            <a:endParaRPr lang="ko-KR" altLang="en-US" sz="1600" dirty="0">
              <a:solidFill>
                <a:srgbClr val="F0A2A2"/>
              </a:solidFill>
            </a:endParaRPr>
          </a:p>
        </p:txBody>
      </p:sp>
      <p:sp>
        <p:nvSpPr>
          <p:cNvPr id="6" name="TextBox 5">
            <a:extLst>
              <a:ext uri="{FF2B5EF4-FFF2-40B4-BE49-F238E27FC236}">
                <a16:creationId xmlns:a16="http://schemas.microsoft.com/office/drawing/2014/main" id="{2ABDD702-F1B1-E066-7BE8-0C7A70FAB33C}"/>
              </a:ext>
            </a:extLst>
          </p:cNvPr>
          <p:cNvSpPr txBox="1"/>
          <p:nvPr/>
        </p:nvSpPr>
        <p:spPr>
          <a:xfrm>
            <a:off x="7701008" y="6325361"/>
            <a:ext cx="3384242" cy="369332"/>
          </a:xfrm>
          <a:prstGeom prst="rect">
            <a:avLst/>
          </a:prstGeom>
          <a:noFill/>
        </p:spPr>
        <p:txBody>
          <a:bodyPr wrap="square" rtlCol="0">
            <a:spAutoFit/>
          </a:bodyPr>
          <a:lstStyle/>
          <a:p>
            <a:r>
              <a:rPr lang="en-US" altLang="ko-KR" dirty="0">
                <a:solidFill>
                  <a:schemeClr val="tx1">
                    <a:lumMod val="65000"/>
                    <a:lumOff val="35000"/>
                  </a:schemeClr>
                </a:solidFill>
              </a:rPr>
              <a:t>+ Previous electricity usages</a:t>
            </a:r>
            <a:endParaRPr lang="ko-KR" altLang="en-US" dirty="0">
              <a:solidFill>
                <a:schemeClr val="tx1">
                  <a:lumMod val="65000"/>
                  <a:lumOff val="35000"/>
                </a:schemeClr>
              </a:solidFill>
            </a:endParaRPr>
          </a:p>
        </p:txBody>
      </p:sp>
      <p:sp>
        <p:nvSpPr>
          <p:cNvPr id="33" name="TextBox 32">
            <a:extLst>
              <a:ext uri="{FF2B5EF4-FFF2-40B4-BE49-F238E27FC236}">
                <a16:creationId xmlns:a16="http://schemas.microsoft.com/office/drawing/2014/main" id="{736F1E36-B2AE-169C-BB50-A0F1F7D3C798}"/>
              </a:ext>
            </a:extLst>
          </p:cNvPr>
          <p:cNvSpPr txBox="1"/>
          <p:nvPr/>
        </p:nvSpPr>
        <p:spPr>
          <a:xfrm>
            <a:off x="10934880" y="3999182"/>
            <a:ext cx="1169558" cy="646331"/>
          </a:xfrm>
          <a:prstGeom prst="rect">
            <a:avLst/>
          </a:prstGeom>
          <a:solidFill>
            <a:srgbClr val="F9DBDB">
              <a:alpha val="30196"/>
            </a:srgbClr>
          </a:solidFill>
        </p:spPr>
        <p:txBody>
          <a:bodyPr wrap="square">
            <a:spAutoFit/>
          </a:bodyPr>
          <a:lstStyle/>
          <a:p>
            <a:pPr algn="ctr"/>
            <a:r>
              <a:rPr lang="en-US" altLang="ko-KR" b="1" dirty="0">
                <a:solidFill>
                  <a:srgbClr val="F0A2A2"/>
                </a:solidFill>
              </a:rPr>
              <a:t>5 variables</a:t>
            </a:r>
            <a:endParaRPr lang="ko-KR" altLang="en-US" b="1" dirty="0">
              <a:solidFill>
                <a:srgbClr val="F0A2A2"/>
              </a:solidFill>
            </a:endParaRPr>
          </a:p>
        </p:txBody>
      </p:sp>
    </p:spTree>
    <p:extLst>
      <p:ext uri="{BB962C8B-B14F-4D97-AF65-F5344CB8AC3E}">
        <p14:creationId xmlns:p14="http://schemas.microsoft.com/office/powerpoint/2010/main" val="841701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직선 연결선 18">
            <a:extLst>
              <a:ext uri="{FF2B5EF4-FFF2-40B4-BE49-F238E27FC236}">
                <a16:creationId xmlns:a16="http://schemas.microsoft.com/office/drawing/2014/main" id="{7FA3227F-8CBE-DE3B-AD55-BEB214C155FB}"/>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0" name="제목 1">
            <a:extLst>
              <a:ext uri="{FF2B5EF4-FFF2-40B4-BE49-F238E27FC236}">
                <a16:creationId xmlns:a16="http://schemas.microsoft.com/office/drawing/2014/main" id="{40C3F98A-470C-DE5D-149D-DF538FD783B4}"/>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768FD4"/>
                </a:solidFill>
              </a:rPr>
              <a:t>2. Artificial neural network model for forecasting </a:t>
            </a:r>
            <a:br>
              <a:rPr lang="en-US" altLang="ko-KR" sz="1400">
                <a:solidFill>
                  <a:srgbClr val="768FD4"/>
                </a:solidFill>
              </a:rPr>
            </a:br>
            <a:r>
              <a:rPr lang="en-US" altLang="ko-KR" sz="1400">
                <a:solidFill>
                  <a:srgbClr val="768FD4"/>
                </a:solidFill>
              </a:rPr>
              <a:t>sub-hourly electricity usage in Commercial buildings</a:t>
            </a:r>
            <a:endParaRPr lang="ko-KR" altLang="en-US" sz="1400" dirty="0">
              <a:solidFill>
                <a:srgbClr val="768FD4"/>
              </a:solidFill>
            </a:endParaRPr>
          </a:p>
        </p:txBody>
      </p:sp>
      <p:sp>
        <p:nvSpPr>
          <p:cNvPr id="21" name="TextBox 20">
            <a:extLst>
              <a:ext uri="{FF2B5EF4-FFF2-40B4-BE49-F238E27FC236}">
                <a16:creationId xmlns:a16="http://schemas.microsoft.com/office/drawing/2014/main" id="{B45FE674-027D-1420-F30E-A3DA755303D7}"/>
              </a:ext>
            </a:extLst>
          </p:cNvPr>
          <p:cNvSpPr txBox="1"/>
          <p:nvPr/>
        </p:nvSpPr>
        <p:spPr>
          <a:xfrm>
            <a:off x="401234" y="626776"/>
            <a:ext cx="4770206"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Methodological approach</a:t>
            </a:r>
          </a:p>
        </p:txBody>
      </p:sp>
      <p:sp>
        <p:nvSpPr>
          <p:cNvPr id="22" name="직사각형 21">
            <a:extLst>
              <a:ext uri="{FF2B5EF4-FFF2-40B4-BE49-F238E27FC236}">
                <a16:creationId xmlns:a16="http://schemas.microsoft.com/office/drawing/2014/main" id="{DDA9A477-850E-1C93-6DB7-A44FCAA2929A}"/>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52EAEDEC-7F3F-063F-B1EA-480FF962AB00}"/>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4467845C-3822-1C3E-77CC-FF1D77F8E19E}"/>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제목 1">
            <a:extLst>
              <a:ext uri="{FF2B5EF4-FFF2-40B4-BE49-F238E27FC236}">
                <a16:creationId xmlns:a16="http://schemas.microsoft.com/office/drawing/2014/main" id="{FDB1EC69-37D7-B54B-3660-6A7E86CA659F}"/>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26" name="제목 1">
            <a:extLst>
              <a:ext uri="{FF2B5EF4-FFF2-40B4-BE49-F238E27FC236}">
                <a16:creationId xmlns:a16="http://schemas.microsoft.com/office/drawing/2014/main" id="{4C09B87F-D971-7DDF-F92E-58EB560CE013}"/>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
        <p:nvSpPr>
          <p:cNvPr id="27" name="TextBox 26">
            <a:extLst>
              <a:ext uri="{FF2B5EF4-FFF2-40B4-BE49-F238E27FC236}">
                <a16:creationId xmlns:a16="http://schemas.microsoft.com/office/drawing/2014/main" id="{A0CD7144-9C93-7B58-E67B-C0B7B77AD088}"/>
              </a:ext>
            </a:extLst>
          </p:cNvPr>
          <p:cNvSpPr txBox="1"/>
          <p:nvPr/>
        </p:nvSpPr>
        <p:spPr>
          <a:xfrm>
            <a:off x="539552" y="1500785"/>
            <a:ext cx="3516448" cy="369332"/>
          </a:xfrm>
          <a:prstGeom prst="rect">
            <a:avLst/>
          </a:prstGeom>
          <a:noFill/>
        </p:spPr>
        <p:txBody>
          <a:bodyPr wrap="square">
            <a:spAutoFit/>
          </a:bodyPr>
          <a:lstStyle/>
          <a:p>
            <a:pPr marL="342900" indent="-342900">
              <a:buFont typeface="+mj-lt"/>
              <a:buAutoNum type="arabicPeriod" startAt="4"/>
            </a:pPr>
            <a:r>
              <a:rPr lang="en-US" altLang="ko-KR" b="1" dirty="0">
                <a:solidFill>
                  <a:srgbClr val="768FD4"/>
                </a:solidFill>
              </a:rPr>
              <a:t>Predictive model selection</a:t>
            </a:r>
            <a:endParaRPr lang="ko-KR" altLang="en-US" b="1" dirty="0">
              <a:solidFill>
                <a:srgbClr val="768FD4"/>
              </a:solidFill>
            </a:endParaRPr>
          </a:p>
        </p:txBody>
      </p:sp>
      <p:pic>
        <p:nvPicPr>
          <p:cNvPr id="3" name="그림 2">
            <a:extLst>
              <a:ext uri="{FF2B5EF4-FFF2-40B4-BE49-F238E27FC236}">
                <a16:creationId xmlns:a16="http://schemas.microsoft.com/office/drawing/2014/main" id="{552F7768-C759-81BB-BFE6-8000C68CCF01}"/>
              </a:ext>
            </a:extLst>
          </p:cNvPr>
          <p:cNvPicPr>
            <a:picLocks noChangeAspect="1"/>
          </p:cNvPicPr>
          <p:nvPr/>
        </p:nvPicPr>
        <p:blipFill>
          <a:blip r:embed="rId3"/>
          <a:stretch>
            <a:fillRect/>
          </a:stretch>
        </p:blipFill>
        <p:spPr>
          <a:xfrm>
            <a:off x="541712" y="2179945"/>
            <a:ext cx="5135626" cy="3227577"/>
          </a:xfrm>
          <a:prstGeom prst="rect">
            <a:avLst/>
          </a:prstGeom>
        </p:spPr>
      </p:pic>
      <p:sp>
        <p:nvSpPr>
          <p:cNvPr id="12" name="TextBox 11">
            <a:extLst>
              <a:ext uri="{FF2B5EF4-FFF2-40B4-BE49-F238E27FC236}">
                <a16:creationId xmlns:a16="http://schemas.microsoft.com/office/drawing/2014/main" id="{72FBCDEC-B767-3C1F-7297-CBD9CAB898A5}"/>
              </a:ext>
            </a:extLst>
          </p:cNvPr>
          <p:cNvSpPr txBox="1"/>
          <p:nvPr/>
        </p:nvSpPr>
        <p:spPr>
          <a:xfrm>
            <a:off x="539552" y="5407522"/>
            <a:ext cx="3261462" cy="338554"/>
          </a:xfrm>
          <a:prstGeom prst="rect">
            <a:avLst/>
          </a:prstGeom>
          <a:noFill/>
        </p:spPr>
        <p:txBody>
          <a:bodyPr wrap="square">
            <a:spAutoFit/>
          </a:bodyPr>
          <a:lstStyle/>
          <a:p>
            <a:r>
              <a:rPr lang="en-US" altLang="ko-KR" sz="1600" dirty="0">
                <a:solidFill>
                  <a:schemeClr val="tx1">
                    <a:lumMod val="65000"/>
                    <a:lumOff val="35000"/>
                  </a:schemeClr>
                </a:solidFill>
              </a:rPr>
              <a:t>&gt; 9 machine-learning algorithms</a:t>
            </a:r>
            <a:endParaRPr lang="ko-KR" altLang="en-US" sz="1600" dirty="0">
              <a:solidFill>
                <a:schemeClr val="tx1">
                  <a:lumMod val="65000"/>
                  <a:lumOff val="35000"/>
                </a:schemeClr>
              </a:solidFill>
            </a:endParaRPr>
          </a:p>
        </p:txBody>
      </p:sp>
      <p:pic>
        <p:nvPicPr>
          <p:cNvPr id="4" name="그림 3">
            <a:extLst>
              <a:ext uri="{FF2B5EF4-FFF2-40B4-BE49-F238E27FC236}">
                <a16:creationId xmlns:a16="http://schemas.microsoft.com/office/drawing/2014/main" id="{CFE629A7-D168-3A3B-D48C-15FE71D1D573}"/>
              </a:ext>
            </a:extLst>
          </p:cNvPr>
          <p:cNvPicPr>
            <a:picLocks noChangeAspect="1"/>
          </p:cNvPicPr>
          <p:nvPr/>
        </p:nvPicPr>
        <p:blipFill rotWithShape="1">
          <a:blip r:embed="rId4"/>
          <a:srcRect b="8331"/>
          <a:stretch/>
        </p:blipFill>
        <p:spPr>
          <a:xfrm>
            <a:off x="6988459" y="1890795"/>
            <a:ext cx="3905341" cy="3097090"/>
          </a:xfrm>
          <a:prstGeom prst="rect">
            <a:avLst/>
          </a:prstGeom>
        </p:spPr>
      </p:pic>
      <p:sp>
        <p:nvSpPr>
          <p:cNvPr id="15" name="TextBox 14">
            <a:extLst>
              <a:ext uri="{FF2B5EF4-FFF2-40B4-BE49-F238E27FC236}">
                <a16:creationId xmlns:a16="http://schemas.microsoft.com/office/drawing/2014/main" id="{8FBD7AE6-88FE-0046-1AA0-A4EB683AC636}"/>
              </a:ext>
            </a:extLst>
          </p:cNvPr>
          <p:cNvSpPr txBox="1"/>
          <p:nvPr/>
        </p:nvSpPr>
        <p:spPr>
          <a:xfrm>
            <a:off x="6090000" y="1503046"/>
            <a:ext cx="5702262" cy="367068"/>
          </a:xfrm>
          <a:prstGeom prst="rect">
            <a:avLst/>
          </a:prstGeom>
          <a:noFill/>
        </p:spPr>
        <p:txBody>
          <a:bodyPr wrap="square">
            <a:spAutoFit/>
          </a:bodyPr>
          <a:lstStyle/>
          <a:p>
            <a:pPr marL="342900" indent="-342900">
              <a:buFont typeface="+mj-lt"/>
              <a:buAutoNum type="arabicPeriod" startAt="5"/>
            </a:pPr>
            <a:r>
              <a:rPr lang="en-US" altLang="ko-KR" b="1" dirty="0">
                <a:solidFill>
                  <a:srgbClr val="768FD4"/>
                </a:solidFill>
              </a:rPr>
              <a:t>ANN model architecture</a:t>
            </a:r>
            <a:endParaRPr lang="ko-KR" altLang="en-US" b="1" dirty="0">
              <a:solidFill>
                <a:srgbClr val="768FD4"/>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DE98BCA-CBC0-FE9A-FED6-4A99406EEA04}"/>
                  </a:ext>
                </a:extLst>
              </p:cNvPr>
              <p:cNvSpPr txBox="1"/>
              <p:nvPr/>
            </p:nvSpPr>
            <p:spPr>
              <a:xfrm>
                <a:off x="6260019" y="4992804"/>
                <a:ext cx="5362220" cy="119295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600" dirty="0">
                    <a:solidFill>
                      <a:srgbClr val="768FD4"/>
                    </a:solidFill>
                  </a:rPr>
                  <a:t>15-min</a:t>
                </a:r>
                <a:r>
                  <a:rPr lang="en-US" altLang="ko-KR" sz="1600" dirty="0"/>
                  <a:t> interval data set </a:t>
                </a:r>
                <a14:m>
                  <m:oMath xmlns:m="http://schemas.openxmlformats.org/officeDocument/2006/math">
                    <m:sSub>
                      <m:sSubPr>
                        <m:ctrlPr>
                          <a:rPr lang="en-US" altLang="ko-KR" sz="1600" i="1" smtClean="0">
                            <a:latin typeface="Cambria Math" panose="02040503050406030204" pitchFamily="18" charset="0"/>
                          </a:rPr>
                        </m:ctrlPr>
                      </m:sSubPr>
                      <m:e>
                        <m:r>
                          <a:rPr lang="en-US" altLang="ko-KR" sz="1600" b="0" i="1" smtClean="0">
                            <a:latin typeface="Cambria Math" panose="02040503050406030204" pitchFamily="18" charset="0"/>
                          </a:rPr>
                          <m:t>𝐸</m:t>
                        </m:r>
                      </m:e>
                      <m:sub>
                        <m:r>
                          <a:rPr lang="en-US" altLang="ko-KR" sz="1600" b="0" i="1" smtClean="0">
                            <a:latin typeface="Cambria Math" panose="02040503050406030204" pitchFamily="18" charset="0"/>
                          </a:rPr>
                          <m:t>𝑖</m:t>
                        </m:r>
                      </m:sub>
                    </m:sSub>
                  </m:oMath>
                </a14:m>
                <a:r>
                  <a:rPr lang="en-US" altLang="ko-KR" sz="1600" dirty="0"/>
                  <a:t>(energy consumption)</a:t>
                </a:r>
              </a:p>
              <a:p>
                <a:pPr marL="285750" indent="-285750">
                  <a:lnSpc>
                    <a:spcPct val="150000"/>
                  </a:lnSpc>
                  <a:buFont typeface="Arial" panose="020B0604020202020204" pitchFamily="34" charset="0"/>
                  <a:buChar char="•"/>
                </a:pPr>
                <a:r>
                  <a:rPr lang="en-US" altLang="ko-KR" sz="1600" dirty="0"/>
                  <a:t>5 predictor variables (July 1</a:t>
                </a:r>
                <a:r>
                  <a:rPr lang="en-US" altLang="ko-KR" sz="1600" baseline="30000" dirty="0"/>
                  <a:t>st</a:t>
                </a:r>
                <a:r>
                  <a:rPr lang="en-US" altLang="ko-KR" sz="1600" dirty="0"/>
                  <a:t> ~ July 31</a:t>
                </a:r>
                <a:r>
                  <a:rPr lang="en-US" altLang="ko-KR" sz="1600" baseline="30000" dirty="0"/>
                  <a:t>st</a:t>
                </a:r>
                <a:r>
                  <a:rPr lang="en-US" altLang="ko-KR" sz="1600" dirty="0"/>
                  <a:t>, 2012) </a:t>
                </a:r>
              </a:p>
              <a:p>
                <a:pPr marL="742950" lvl="1" indent="-285750">
                  <a:lnSpc>
                    <a:spcPct val="150000"/>
                  </a:lnSpc>
                  <a:buFont typeface="Symbol" panose="05050102010706020507" pitchFamily="18" charset="2"/>
                  <a:buChar char="Þ"/>
                </a:pPr>
                <a:r>
                  <a:rPr lang="en-US" altLang="ko-KR" sz="1600" dirty="0">
                    <a:solidFill>
                      <a:srgbClr val="768FD4"/>
                    </a:solidFill>
                  </a:rPr>
                  <a:t>Train</a:t>
                </a:r>
                <a:r>
                  <a:rPr lang="en-US" altLang="ko-KR" sz="1600" dirty="0"/>
                  <a:t> : 2880 data points for </a:t>
                </a:r>
                <a:r>
                  <a:rPr lang="en-US" altLang="ko-KR" sz="1600" dirty="0">
                    <a:solidFill>
                      <a:srgbClr val="768FD4"/>
                    </a:solidFill>
                  </a:rPr>
                  <a:t>6 input variables</a:t>
                </a:r>
              </a:p>
            </p:txBody>
          </p:sp>
        </mc:Choice>
        <mc:Fallback xmlns="">
          <p:sp>
            <p:nvSpPr>
              <p:cNvPr id="5" name="TextBox 4">
                <a:extLst>
                  <a:ext uri="{FF2B5EF4-FFF2-40B4-BE49-F238E27FC236}">
                    <a16:creationId xmlns:a16="http://schemas.microsoft.com/office/drawing/2014/main" id="{BDE98BCA-CBC0-FE9A-FED6-4A99406EEA04}"/>
                  </a:ext>
                </a:extLst>
              </p:cNvPr>
              <p:cNvSpPr txBox="1">
                <a:spLocks noRot="1" noChangeAspect="1" noMove="1" noResize="1" noEditPoints="1" noAdjustHandles="1" noChangeArrowheads="1" noChangeShapeType="1" noTextEdit="1"/>
              </p:cNvSpPr>
              <p:nvPr/>
            </p:nvSpPr>
            <p:spPr>
              <a:xfrm>
                <a:off x="6260019" y="4992804"/>
                <a:ext cx="5362220" cy="1192955"/>
              </a:xfrm>
              <a:prstGeom prst="rect">
                <a:avLst/>
              </a:prstGeom>
              <a:blipFill>
                <a:blip r:embed="rId5"/>
                <a:stretch>
                  <a:fillRect l="-455" b="-204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758038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직선 연결선 32">
            <a:extLst>
              <a:ext uri="{FF2B5EF4-FFF2-40B4-BE49-F238E27FC236}">
                <a16:creationId xmlns:a16="http://schemas.microsoft.com/office/drawing/2014/main" id="{1B9884A2-42A3-AA9B-6603-714BD0CB49DA}"/>
              </a:ext>
            </a:extLst>
          </p:cNvPr>
          <p:cNvCxnSpPr>
            <a:cxnSpLocks/>
          </p:cNvCxnSpPr>
          <p:nvPr/>
        </p:nvCxnSpPr>
        <p:spPr>
          <a:xfrm>
            <a:off x="6096000" y="1777610"/>
            <a:ext cx="0" cy="4820745"/>
          </a:xfrm>
          <a:prstGeom prst="line">
            <a:avLst/>
          </a:prstGeom>
          <a:ln w="19050">
            <a:solidFill>
              <a:srgbClr val="B6C3E8">
                <a:alpha val="69804"/>
              </a:srgbClr>
            </a:solidFill>
            <a:prstDash val="lgDashDot"/>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7FA3227F-8CBE-DE3B-AD55-BEB214C155FB}"/>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0" name="제목 1">
            <a:extLst>
              <a:ext uri="{FF2B5EF4-FFF2-40B4-BE49-F238E27FC236}">
                <a16:creationId xmlns:a16="http://schemas.microsoft.com/office/drawing/2014/main" id="{40C3F98A-470C-DE5D-149D-DF538FD783B4}"/>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768FD4"/>
                </a:solidFill>
              </a:rPr>
              <a:t>2. Artificial neural network model for forecasting </a:t>
            </a:r>
            <a:br>
              <a:rPr lang="en-US" altLang="ko-KR" sz="1400">
                <a:solidFill>
                  <a:srgbClr val="768FD4"/>
                </a:solidFill>
              </a:rPr>
            </a:br>
            <a:r>
              <a:rPr lang="en-US" altLang="ko-KR" sz="1400">
                <a:solidFill>
                  <a:srgbClr val="768FD4"/>
                </a:solidFill>
              </a:rPr>
              <a:t>sub-hourly electricity usage in Commercial buildings</a:t>
            </a:r>
            <a:endParaRPr lang="ko-KR" altLang="en-US" sz="1400" dirty="0">
              <a:solidFill>
                <a:srgbClr val="768FD4"/>
              </a:solidFill>
            </a:endParaRPr>
          </a:p>
        </p:txBody>
      </p:sp>
      <p:sp>
        <p:nvSpPr>
          <p:cNvPr id="21" name="TextBox 20">
            <a:extLst>
              <a:ext uri="{FF2B5EF4-FFF2-40B4-BE49-F238E27FC236}">
                <a16:creationId xmlns:a16="http://schemas.microsoft.com/office/drawing/2014/main" id="{B45FE674-027D-1420-F30E-A3DA755303D7}"/>
              </a:ext>
            </a:extLst>
          </p:cNvPr>
          <p:cNvSpPr txBox="1"/>
          <p:nvPr/>
        </p:nvSpPr>
        <p:spPr>
          <a:xfrm>
            <a:off x="401234" y="626776"/>
            <a:ext cx="4770206"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Results and discussion</a:t>
            </a:r>
          </a:p>
        </p:txBody>
      </p:sp>
      <p:sp>
        <p:nvSpPr>
          <p:cNvPr id="22" name="직사각형 21">
            <a:extLst>
              <a:ext uri="{FF2B5EF4-FFF2-40B4-BE49-F238E27FC236}">
                <a16:creationId xmlns:a16="http://schemas.microsoft.com/office/drawing/2014/main" id="{DDA9A477-850E-1C93-6DB7-A44FCAA2929A}"/>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52EAEDEC-7F3F-063F-B1EA-480FF962AB00}"/>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4467845C-3822-1C3E-77CC-FF1D77F8E19E}"/>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제목 1">
            <a:extLst>
              <a:ext uri="{FF2B5EF4-FFF2-40B4-BE49-F238E27FC236}">
                <a16:creationId xmlns:a16="http://schemas.microsoft.com/office/drawing/2014/main" id="{FDB1EC69-37D7-B54B-3660-6A7E86CA659F}"/>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26" name="제목 1">
            <a:extLst>
              <a:ext uri="{FF2B5EF4-FFF2-40B4-BE49-F238E27FC236}">
                <a16:creationId xmlns:a16="http://schemas.microsoft.com/office/drawing/2014/main" id="{4C09B87F-D971-7DDF-F92E-58EB560CE013}"/>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
        <p:nvSpPr>
          <p:cNvPr id="27" name="TextBox 26">
            <a:extLst>
              <a:ext uri="{FF2B5EF4-FFF2-40B4-BE49-F238E27FC236}">
                <a16:creationId xmlns:a16="http://schemas.microsoft.com/office/drawing/2014/main" id="{A0CD7144-9C93-7B58-E67B-C0B7B77AD088}"/>
              </a:ext>
            </a:extLst>
          </p:cNvPr>
          <p:cNvSpPr txBox="1"/>
          <p:nvPr/>
        </p:nvSpPr>
        <p:spPr>
          <a:xfrm>
            <a:off x="539551" y="1343079"/>
            <a:ext cx="8636835" cy="369332"/>
          </a:xfrm>
          <a:prstGeom prst="rect">
            <a:avLst/>
          </a:prstGeom>
          <a:noFill/>
        </p:spPr>
        <p:txBody>
          <a:bodyPr wrap="square">
            <a:spAutoFit/>
          </a:bodyPr>
          <a:lstStyle/>
          <a:p>
            <a:pPr marL="342900" indent="-342900">
              <a:buFont typeface="+mj-lt"/>
              <a:buAutoNum type="arabicPeriod"/>
            </a:pPr>
            <a:r>
              <a:rPr lang="en-US" altLang="ko-KR" b="1" dirty="0">
                <a:solidFill>
                  <a:srgbClr val="768FD4"/>
                </a:solidFill>
              </a:rPr>
              <a:t>Network design parameters </a:t>
            </a:r>
            <a:r>
              <a:rPr lang="en-US" altLang="ko-KR" sz="1600" b="1" dirty="0">
                <a:solidFill>
                  <a:schemeClr val="tx1">
                    <a:lumMod val="65000"/>
                    <a:lumOff val="35000"/>
                  </a:schemeClr>
                </a:solidFill>
              </a:rPr>
              <a:t>- </a:t>
            </a:r>
            <a:r>
              <a:rPr lang="en-US" altLang="ko-KR" sz="1600" dirty="0">
                <a:solidFill>
                  <a:schemeClr val="tx1">
                    <a:lumMod val="65000"/>
                    <a:lumOff val="35000"/>
                  </a:schemeClr>
                </a:solidFill>
              </a:rPr>
              <a:t>Hidden layer architecture and time-delayed inputs</a:t>
            </a:r>
            <a:endParaRPr lang="ko-KR" altLang="en-US" dirty="0">
              <a:solidFill>
                <a:schemeClr val="tx1">
                  <a:lumMod val="65000"/>
                  <a:lumOff val="35000"/>
                </a:schemeClr>
              </a:solidFill>
            </a:endParaRPr>
          </a:p>
        </p:txBody>
      </p:sp>
      <p:pic>
        <p:nvPicPr>
          <p:cNvPr id="4" name="그림 3">
            <a:extLst>
              <a:ext uri="{FF2B5EF4-FFF2-40B4-BE49-F238E27FC236}">
                <a16:creationId xmlns:a16="http://schemas.microsoft.com/office/drawing/2014/main" id="{06A444EE-62D7-13F8-85EF-AA7437787587}"/>
              </a:ext>
            </a:extLst>
          </p:cNvPr>
          <p:cNvPicPr>
            <a:picLocks noGrp="1" noRot="1" noChangeAspect="1" noMove="1" noResize="1" noEditPoints="1" noAdjustHandles="1" noChangeArrowheads="1" noChangeShapeType="1" noCrop="1"/>
          </p:cNvPicPr>
          <p:nvPr/>
        </p:nvPicPr>
        <p:blipFill>
          <a:blip r:embed="rId3"/>
          <a:stretch>
            <a:fillRect/>
          </a:stretch>
        </p:blipFill>
        <p:spPr>
          <a:xfrm>
            <a:off x="399738" y="1938458"/>
            <a:ext cx="5535345" cy="4146731"/>
          </a:xfrm>
          <a:prstGeom prst="rect">
            <a:avLst/>
          </a:prstGeom>
          <a:ln>
            <a:noFill/>
          </a:ln>
        </p:spPr>
      </p:pic>
      <p:pic>
        <p:nvPicPr>
          <p:cNvPr id="8" name="그림 7">
            <a:extLst>
              <a:ext uri="{FF2B5EF4-FFF2-40B4-BE49-F238E27FC236}">
                <a16:creationId xmlns:a16="http://schemas.microsoft.com/office/drawing/2014/main" id="{7BE948B8-FB71-2A5F-E802-C6CE7D91432F}"/>
              </a:ext>
            </a:extLst>
          </p:cNvPr>
          <p:cNvPicPr>
            <a:picLocks noGrp="1" noRot="1" noChangeAspect="1" noMove="1" noResize="1" noEditPoints="1" noAdjustHandles="1" noChangeArrowheads="1" noChangeShapeType="1" noCrop="1"/>
          </p:cNvPicPr>
          <p:nvPr/>
        </p:nvPicPr>
        <p:blipFill>
          <a:blip r:embed="rId4"/>
          <a:stretch>
            <a:fillRect/>
          </a:stretch>
        </p:blipFill>
        <p:spPr>
          <a:xfrm>
            <a:off x="6256919" y="1907596"/>
            <a:ext cx="5501883" cy="4177593"/>
          </a:xfrm>
          <a:prstGeom prst="rect">
            <a:avLst/>
          </a:prstGeom>
          <a:ln>
            <a:noFill/>
          </a:ln>
        </p:spPr>
      </p:pic>
      <p:sp>
        <p:nvSpPr>
          <p:cNvPr id="34" name="TextBox 33">
            <a:extLst>
              <a:ext uri="{FF2B5EF4-FFF2-40B4-BE49-F238E27FC236}">
                <a16:creationId xmlns:a16="http://schemas.microsoft.com/office/drawing/2014/main" id="{0F628EC9-89D2-503B-88E7-5879E51AE57D}"/>
              </a:ext>
            </a:extLst>
          </p:cNvPr>
          <p:cNvSpPr txBox="1"/>
          <p:nvPr/>
        </p:nvSpPr>
        <p:spPr>
          <a:xfrm>
            <a:off x="2581606" y="6106533"/>
            <a:ext cx="1026385" cy="338554"/>
          </a:xfrm>
          <a:prstGeom prst="rect">
            <a:avLst/>
          </a:prstGeom>
          <a:solidFill>
            <a:srgbClr val="768FD4">
              <a:alpha val="89804"/>
            </a:srgbClr>
          </a:solidFill>
        </p:spPr>
        <p:txBody>
          <a:bodyPr wrap="square" rtlCol="0">
            <a:spAutoFit/>
          </a:bodyPr>
          <a:lstStyle/>
          <a:p>
            <a:pPr algn="ctr"/>
            <a:r>
              <a:rPr lang="en-US" altLang="ko-KR" sz="1600" b="1" dirty="0">
                <a:solidFill>
                  <a:schemeClr val="bg1"/>
                </a:solidFill>
              </a:rPr>
              <a:t>Training</a:t>
            </a:r>
            <a:endParaRPr lang="ko-KR" altLang="en-US" sz="1600" b="1" dirty="0">
              <a:solidFill>
                <a:schemeClr val="bg1"/>
              </a:solidFill>
            </a:endParaRPr>
          </a:p>
        </p:txBody>
      </p:sp>
      <p:sp>
        <p:nvSpPr>
          <p:cNvPr id="35" name="TextBox 34">
            <a:extLst>
              <a:ext uri="{FF2B5EF4-FFF2-40B4-BE49-F238E27FC236}">
                <a16:creationId xmlns:a16="http://schemas.microsoft.com/office/drawing/2014/main" id="{38AD113D-5171-95D9-AC5A-777D696A80EF}"/>
              </a:ext>
            </a:extLst>
          </p:cNvPr>
          <p:cNvSpPr txBox="1"/>
          <p:nvPr/>
        </p:nvSpPr>
        <p:spPr>
          <a:xfrm>
            <a:off x="8569094" y="6128152"/>
            <a:ext cx="1214584" cy="338554"/>
          </a:xfrm>
          <a:prstGeom prst="rect">
            <a:avLst/>
          </a:prstGeom>
          <a:solidFill>
            <a:srgbClr val="768FD4">
              <a:alpha val="89804"/>
            </a:srgbClr>
          </a:solidFill>
        </p:spPr>
        <p:txBody>
          <a:bodyPr wrap="square" rtlCol="0">
            <a:spAutoFit/>
          </a:bodyPr>
          <a:lstStyle/>
          <a:p>
            <a:pPr algn="ctr"/>
            <a:r>
              <a:rPr lang="en-US" altLang="ko-KR" sz="1600" b="1" dirty="0">
                <a:solidFill>
                  <a:schemeClr val="bg1"/>
                </a:solidFill>
              </a:rPr>
              <a:t>Evaluation</a:t>
            </a:r>
            <a:endParaRPr lang="ko-KR" altLang="en-US" sz="1600" b="1" dirty="0">
              <a:solidFill>
                <a:schemeClr val="bg1"/>
              </a:solidFill>
            </a:endParaRPr>
          </a:p>
        </p:txBody>
      </p:sp>
      <p:sp>
        <p:nvSpPr>
          <p:cNvPr id="9" name="사각형: 둥근 모서리 8">
            <a:extLst>
              <a:ext uri="{FF2B5EF4-FFF2-40B4-BE49-F238E27FC236}">
                <a16:creationId xmlns:a16="http://schemas.microsoft.com/office/drawing/2014/main" id="{ABD1EA83-8154-5AB0-C293-C10E88E36A14}"/>
              </a:ext>
            </a:extLst>
          </p:cNvPr>
          <p:cNvSpPr/>
          <p:nvPr/>
        </p:nvSpPr>
        <p:spPr>
          <a:xfrm>
            <a:off x="3260252" y="4834820"/>
            <a:ext cx="2272146" cy="308403"/>
          </a:xfrm>
          <a:prstGeom prst="roundRect">
            <a:avLst/>
          </a:prstGeom>
          <a:solidFill>
            <a:srgbClr val="FFE69F">
              <a:alpha val="30196"/>
            </a:srgb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사각형: 둥근 모서리 35">
            <a:extLst>
              <a:ext uri="{FF2B5EF4-FFF2-40B4-BE49-F238E27FC236}">
                <a16:creationId xmlns:a16="http://schemas.microsoft.com/office/drawing/2014/main" id="{247C1004-F3DF-83F7-1D43-255F166A2175}"/>
              </a:ext>
            </a:extLst>
          </p:cNvPr>
          <p:cNvSpPr/>
          <p:nvPr/>
        </p:nvSpPr>
        <p:spPr>
          <a:xfrm>
            <a:off x="9021927" y="4989022"/>
            <a:ext cx="2272146" cy="238761"/>
          </a:xfrm>
          <a:prstGeom prst="roundRect">
            <a:avLst/>
          </a:prstGeom>
          <a:solidFill>
            <a:srgbClr val="FFE69F">
              <a:alpha val="30196"/>
            </a:srgb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2D843294-A4D1-825E-3881-1AB8C9DAB99C}"/>
              </a:ext>
            </a:extLst>
          </p:cNvPr>
          <p:cNvSpPr txBox="1"/>
          <p:nvPr/>
        </p:nvSpPr>
        <p:spPr>
          <a:xfrm>
            <a:off x="11117009" y="1394430"/>
            <a:ext cx="641793" cy="523220"/>
          </a:xfrm>
          <a:prstGeom prst="rect">
            <a:avLst/>
          </a:prstGeom>
          <a:noFill/>
        </p:spPr>
        <p:txBody>
          <a:bodyPr wrap="square" rtlCol="0">
            <a:spAutoFit/>
          </a:bodyPr>
          <a:lstStyle/>
          <a:p>
            <a:r>
              <a:rPr lang="en-US" altLang="ko-KR" sz="1400" dirty="0">
                <a:solidFill>
                  <a:schemeClr val="bg1">
                    <a:lumMod val="50000"/>
                  </a:schemeClr>
                </a:solidFill>
              </a:rPr>
              <a:t>Time delay</a:t>
            </a:r>
            <a:endParaRPr lang="ko-KR" altLang="en-US" sz="1400" dirty="0">
              <a:solidFill>
                <a:schemeClr val="bg1">
                  <a:lumMod val="50000"/>
                </a:schemeClr>
              </a:solidFill>
            </a:endParaRPr>
          </a:p>
        </p:txBody>
      </p:sp>
      <p:cxnSp>
        <p:nvCxnSpPr>
          <p:cNvPr id="5" name="직선 화살표 연결선 4">
            <a:extLst>
              <a:ext uri="{FF2B5EF4-FFF2-40B4-BE49-F238E27FC236}">
                <a16:creationId xmlns:a16="http://schemas.microsoft.com/office/drawing/2014/main" id="{06FBFB7C-4BFC-53ED-D64D-F7462CEF31AC}"/>
              </a:ext>
            </a:extLst>
          </p:cNvPr>
          <p:cNvCxnSpPr>
            <a:cxnSpLocks/>
          </p:cNvCxnSpPr>
          <p:nvPr/>
        </p:nvCxnSpPr>
        <p:spPr>
          <a:xfrm flipV="1">
            <a:off x="11397206" y="1869396"/>
            <a:ext cx="0" cy="361777"/>
          </a:xfrm>
          <a:prstGeom prst="straightConnector1">
            <a:avLst/>
          </a:prstGeom>
          <a:ln w="19050">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28" name="사각형: 둥근 모서리 27">
            <a:extLst>
              <a:ext uri="{FF2B5EF4-FFF2-40B4-BE49-F238E27FC236}">
                <a16:creationId xmlns:a16="http://schemas.microsoft.com/office/drawing/2014/main" id="{826B7AA6-BD82-3AE3-AB4F-4BCDCE807A12}"/>
              </a:ext>
            </a:extLst>
          </p:cNvPr>
          <p:cNvSpPr/>
          <p:nvPr/>
        </p:nvSpPr>
        <p:spPr>
          <a:xfrm>
            <a:off x="3328988" y="5369270"/>
            <a:ext cx="238125" cy="145652"/>
          </a:xfrm>
          <a:prstGeom prst="roundRect">
            <a:avLst/>
          </a:prstGeom>
          <a:solidFill>
            <a:srgbClr val="FFE69F">
              <a:alpha val="10196"/>
            </a:srgb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사각형: 둥근 모서리 28">
            <a:extLst>
              <a:ext uri="{FF2B5EF4-FFF2-40B4-BE49-F238E27FC236}">
                <a16:creationId xmlns:a16="http://schemas.microsoft.com/office/drawing/2014/main" id="{54B36B71-5586-EAF2-FB36-9263A7E50AA3}"/>
              </a:ext>
            </a:extLst>
          </p:cNvPr>
          <p:cNvSpPr/>
          <p:nvPr/>
        </p:nvSpPr>
        <p:spPr>
          <a:xfrm>
            <a:off x="9176386" y="5350142"/>
            <a:ext cx="238125" cy="145652"/>
          </a:xfrm>
          <a:prstGeom prst="roundRect">
            <a:avLst/>
          </a:prstGeom>
          <a:solidFill>
            <a:srgbClr val="FFE69F">
              <a:alpha val="10196"/>
            </a:srgb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사각형: 둥근 모서리 29">
            <a:extLst>
              <a:ext uri="{FF2B5EF4-FFF2-40B4-BE49-F238E27FC236}">
                <a16:creationId xmlns:a16="http://schemas.microsoft.com/office/drawing/2014/main" id="{950C6681-8DE2-4C81-BB1C-887ED693CABD}"/>
              </a:ext>
            </a:extLst>
          </p:cNvPr>
          <p:cNvSpPr/>
          <p:nvPr/>
        </p:nvSpPr>
        <p:spPr>
          <a:xfrm>
            <a:off x="5171440" y="2768061"/>
            <a:ext cx="503079" cy="358520"/>
          </a:xfrm>
          <a:prstGeom prst="roundRect">
            <a:avLst/>
          </a:prstGeom>
          <a:solidFill>
            <a:srgbClr val="FFE69F">
              <a:alpha val="10196"/>
            </a:srgb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0C4B1933-79CB-7F50-F755-417E7D83CCC8}"/>
              </a:ext>
            </a:extLst>
          </p:cNvPr>
          <p:cNvSpPr txBox="1"/>
          <p:nvPr/>
        </p:nvSpPr>
        <p:spPr>
          <a:xfrm>
            <a:off x="5584692" y="4687783"/>
            <a:ext cx="1008000" cy="540000"/>
          </a:xfrm>
          <a:prstGeom prst="roundRect">
            <a:avLst/>
          </a:prstGeom>
          <a:solidFill>
            <a:srgbClr val="FFE69F">
              <a:alpha val="69804"/>
            </a:srgbClr>
          </a:solidFill>
          <a:ln>
            <a:solidFill>
              <a:srgbClr val="FFE69F"/>
            </a:solidFill>
          </a:ln>
        </p:spPr>
        <p:txBody>
          <a:bodyPr wrap="square" rtlCol="0">
            <a:spAutoFit/>
          </a:bodyPr>
          <a:lstStyle/>
          <a:p>
            <a:pPr algn="ctr"/>
            <a:r>
              <a:rPr lang="en-US" altLang="ko-KR" sz="1400" b="1" dirty="0">
                <a:solidFill>
                  <a:schemeClr val="bg1">
                    <a:lumMod val="50000"/>
                  </a:schemeClr>
                </a:solidFill>
              </a:rPr>
              <a:t>Stagnant</a:t>
            </a:r>
          </a:p>
          <a:p>
            <a:pPr algn="ctr"/>
            <a:r>
              <a:rPr lang="ko-KR" altLang="en-US" sz="1200" dirty="0">
                <a:solidFill>
                  <a:schemeClr val="bg1">
                    <a:lumMod val="50000"/>
                  </a:schemeClr>
                </a:solidFill>
              </a:rPr>
              <a:t>정체됨</a:t>
            </a:r>
          </a:p>
        </p:txBody>
      </p:sp>
      <p:sp>
        <p:nvSpPr>
          <p:cNvPr id="31" name="사각형: 둥근 모서리 30">
            <a:extLst>
              <a:ext uri="{FF2B5EF4-FFF2-40B4-BE49-F238E27FC236}">
                <a16:creationId xmlns:a16="http://schemas.microsoft.com/office/drawing/2014/main" id="{1B990B3A-8332-A54D-CC95-1689B31CA02B}"/>
              </a:ext>
            </a:extLst>
          </p:cNvPr>
          <p:cNvSpPr/>
          <p:nvPr/>
        </p:nvSpPr>
        <p:spPr>
          <a:xfrm>
            <a:off x="11042532" y="2744339"/>
            <a:ext cx="503079" cy="358520"/>
          </a:xfrm>
          <a:prstGeom prst="roundRect">
            <a:avLst/>
          </a:prstGeom>
          <a:solidFill>
            <a:srgbClr val="FFE69F">
              <a:alpha val="10196"/>
            </a:srgb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사각형: 둥근 모서리 31">
            <a:extLst>
              <a:ext uri="{FF2B5EF4-FFF2-40B4-BE49-F238E27FC236}">
                <a16:creationId xmlns:a16="http://schemas.microsoft.com/office/drawing/2014/main" id="{FA71AEF7-336D-B89E-F95B-F157733DFC39}"/>
              </a:ext>
            </a:extLst>
          </p:cNvPr>
          <p:cNvSpPr/>
          <p:nvPr/>
        </p:nvSpPr>
        <p:spPr>
          <a:xfrm>
            <a:off x="4449651" y="6230333"/>
            <a:ext cx="3280698" cy="368022"/>
          </a:xfrm>
          <a:prstGeom prst="roundRect">
            <a:avLst>
              <a:gd name="adj" fmla="val 14277"/>
            </a:avLst>
          </a:prstGeom>
          <a:solidFill>
            <a:schemeClr val="bg1"/>
          </a:solidFill>
          <a:ln>
            <a:solidFill>
              <a:srgbClr val="B6C3E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buFont typeface="Symbol" panose="05050102010706020507" pitchFamily="18" charset="2"/>
              <a:buChar char="Þ"/>
            </a:pPr>
            <a:r>
              <a:rPr lang="en-US" altLang="ko-KR" sz="1600" b="1" dirty="0">
                <a:solidFill>
                  <a:srgbClr val="768FD4"/>
                </a:solidFill>
              </a:rPr>
              <a:t>50 neurons &amp; 6h time delay</a:t>
            </a:r>
            <a:endParaRPr lang="en-US" altLang="ko-KR" sz="1600" dirty="0">
              <a:solidFill>
                <a:srgbClr val="768FD4"/>
              </a:solidFill>
            </a:endParaRPr>
          </a:p>
        </p:txBody>
      </p:sp>
    </p:spTree>
    <p:extLst>
      <p:ext uri="{BB962C8B-B14F-4D97-AF65-F5344CB8AC3E}">
        <p14:creationId xmlns:p14="http://schemas.microsoft.com/office/powerpoint/2010/main" val="1989796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직선 연결선 18">
            <a:extLst>
              <a:ext uri="{FF2B5EF4-FFF2-40B4-BE49-F238E27FC236}">
                <a16:creationId xmlns:a16="http://schemas.microsoft.com/office/drawing/2014/main" id="{7FA3227F-8CBE-DE3B-AD55-BEB214C155FB}"/>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0" name="제목 1">
            <a:extLst>
              <a:ext uri="{FF2B5EF4-FFF2-40B4-BE49-F238E27FC236}">
                <a16:creationId xmlns:a16="http://schemas.microsoft.com/office/drawing/2014/main" id="{40C3F98A-470C-DE5D-149D-DF538FD783B4}"/>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768FD4"/>
                </a:solidFill>
              </a:rPr>
              <a:t>2. Artificial neural network model for forecasting </a:t>
            </a:r>
            <a:br>
              <a:rPr lang="en-US" altLang="ko-KR" sz="1400">
                <a:solidFill>
                  <a:srgbClr val="768FD4"/>
                </a:solidFill>
              </a:rPr>
            </a:br>
            <a:r>
              <a:rPr lang="en-US" altLang="ko-KR" sz="1400">
                <a:solidFill>
                  <a:srgbClr val="768FD4"/>
                </a:solidFill>
              </a:rPr>
              <a:t>sub-hourly electricity usage in Commercial buildings</a:t>
            </a:r>
            <a:endParaRPr lang="ko-KR" altLang="en-US" sz="1400" dirty="0">
              <a:solidFill>
                <a:srgbClr val="768FD4"/>
              </a:solidFill>
            </a:endParaRPr>
          </a:p>
        </p:txBody>
      </p:sp>
      <p:sp>
        <p:nvSpPr>
          <p:cNvPr id="21" name="TextBox 20">
            <a:extLst>
              <a:ext uri="{FF2B5EF4-FFF2-40B4-BE49-F238E27FC236}">
                <a16:creationId xmlns:a16="http://schemas.microsoft.com/office/drawing/2014/main" id="{B45FE674-027D-1420-F30E-A3DA755303D7}"/>
              </a:ext>
            </a:extLst>
          </p:cNvPr>
          <p:cNvSpPr txBox="1"/>
          <p:nvPr/>
        </p:nvSpPr>
        <p:spPr>
          <a:xfrm>
            <a:off x="401234" y="626776"/>
            <a:ext cx="4770206"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Results and discussion</a:t>
            </a:r>
          </a:p>
        </p:txBody>
      </p:sp>
      <p:sp>
        <p:nvSpPr>
          <p:cNvPr id="22" name="직사각형 21">
            <a:extLst>
              <a:ext uri="{FF2B5EF4-FFF2-40B4-BE49-F238E27FC236}">
                <a16:creationId xmlns:a16="http://schemas.microsoft.com/office/drawing/2014/main" id="{DDA9A477-850E-1C93-6DB7-A44FCAA2929A}"/>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52EAEDEC-7F3F-063F-B1EA-480FF962AB00}"/>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4467845C-3822-1C3E-77CC-FF1D77F8E19E}"/>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제목 1">
            <a:extLst>
              <a:ext uri="{FF2B5EF4-FFF2-40B4-BE49-F238E27FC236}">
                <a16:creationId xmlns:a16="http://schemas.microsoft.com/office/drawing/2014/main" id="{FDB1EC69-37D7-B54B-3660-6A7E86CA659F}"/>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26" name="제목 1">
            <a:extLst>
              <a:ext uri="{FF2B5EF4-FFF2-40B4-BE49-F238E27FC236}">
                <a16:creationId xmlns:a16="http://schemas.microsoft.com/office/drawing/2014/main" id="{4C09B87F-D971-7DDF-F92E-58EB560CE013}"/>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
        <p:nvSpPr>
          <p:cNvPr id="28" name="TextBox 27">
            <a:extLst>
              <a:ext uri="{FF2B5EF4-FFF2-40B4-BE49-F238E27FC236}">
                <a16:creationId xmlns:a16="http://schemas.microsoft.com/office/drawing/2014/main" id="{4B7E3BBF-8246-C789-B9B2-31B5F6E83BA0}"/>
              </a:ext>
            </a:extLst>
          </p:cNvPr>
          <p:cNvSpPr txBox="1"/>
          <p:nvPr/>
        </p:nvSpPr>
        <p:spPr>
          <a:xfrm>
            <a:off x="539552" y="1343079"/>
            <a:ext cx="3192304" cy="369332"/>
          </a:xfrm>
          <a:prstGeom prst="rect">
            <a:avLst/>
          </a:prstGeom>
          <a:noFill/>
        </p:spPr>
        <p:txBody>
          <a:bodyPr wrap="square">
            <a:spAutoFit/>
          </a:bodyPr>
          <a:lstStyle/>
          <a:p>
            <a:pPr marL="342900" indent="-342900">
              <a:buFont typeface="+mj-lt"/>
              <a:buAutoNum type="arabicPeriod" startAt="2"/>
            </a:pPr>
            <a:r>
              <a:rPr lang="en-US" altLang="ko-KR" b="1" dirty="0">
                <a:solidFill>
                  <a:srgbClr val="768FD4"/>
                </a:solidFill>
              </a:rPr>
              <a:t>Model implementation</a:t>
            </a:r>
            <a:endParaRPr lang="ko-KR" altLang="en-US" dirty="0">
              <a:solidFill>
                <a:srgbClr val="768FD4"/>
              </a:solidFill>
            </a:endParaRPr>
          </a:p>
        </p:txBody>
      </p:sp>
      <p:pic>
        <p:nvPicPr>
          <p:cNvPr id="6" name="그림 5">
            <a:extLst>
              <a:ext uri="{FF2B5EF4-FFF2-40B4-BE49-F238E27FC236}">
                <a16:creationId xmlns:a16="http://schemas.microsoft.com/office/drawing/2014/main" id="{1707AA77-A347-522E-BDAE-ED26EA9D93C7}"/>
              </a:ext>
            </a:extLst>
          </p:cNvPr>
          <p:cNvPicPr>
            <a:picLocks noChangeAspect="1"/>
          </p:cNvPicPr>
          <p:nvPr/>
        </p:nvPicPr>
        <p:blipFill rotWithShape="1">
          <a:blip r:embed="rId3"/>
          <a:srcRect t="2347" b="5148"/>
          <a:stretch/>
        </p:blipFill>
        <p:spPr>
          <a:xfrm>
            <a:off x="681129" y="2350105"/>
            <a:ext cx="5121824" cy="3747618"/>
          </a:xfrm>
          <a:prstGeom prst="rect">
            <a:avLst/>
          </a:prstGeom>
        </p:spPr>
      </p:pic>
      <p:pic>
        <p:nvPicPr>
          <p:cNvPr id="8" name="그림 7">
            <a:extLst>
              <a:ext uri="{FF2B5EF4-FFF2-40B4-BE49-F238E27FC236}">
                <a16:creationId xmlns:a16="http://schemas.microsoft.com/office/drawing/2014/main" id="{69A0BD92-A5CE-E44E-AF0B-57035FDD9A87}"/>
              </a:ext>
            </a:extLst>
          </p:cNvPr>
          <p:cNvPicPr>
            <a:picLocks noChangeAspect="1"/>
          </p:cNvPicPr>
          <p:nvPr/>
        </p:nvPicPr>
        <p:blipFill rotWithShape="1">
          <a:blip r:embed="rId4"/>
          <a:srcRect b="5174"/>
          <a:stretch/>
        </p:blipFill>
        <p:spPr>
          <a:xfrm>
            <a:off x="6484082" y="2350106"/>
            <a:ext cx="5026789" cy="3747617"/>
          </a:xfrm>
          <a:prstGeom prst="rect">
            <a:avLst/>
          </a:prstGeom>
        </p:spPr>
      </p:pic>
      <p:sp>
        <p:nvSpPr>
          <p:cNvPr id="27" name="TextBox 26">
            <a:extLst>
              <a:ext uri="{FF2B5EF4-FFF2-40B4-BE49-F238E27FC236}">
                <a16:creationId xmlns:a16="http://schemas.microsoft.com/office/drawing/2014/main" id="{573F88EB-AD41-156F-C4F8-9DB4BE7A888B}"/>
              </a:ext>
            </a:extLst>
          </p:cNvPr>
          <p:cNvSpPr txBox="1"/>
          <p:nvPr/>
        </p:nvSpPr>
        <p:spPr>
          <a:xfrm>
            <a:off x="720517" y="1857394"/>
            <a:ext cx="7403483" cy="338554"/>
          </a:xfrm>
          <a:prstGeom prst="rect">
            <a:avLst/>
          </a:prstGeom>
          <a:noFill/>
        </p:spPr>
        <p:txBody>
          <a:bodyPr wrap="square">
            <a:spAutoFit/>
          </a:bodyPr>
          <a:lstStyle/>
          <a:p>
            <a:r>
              <a:rPr lang="en-US" altLang="ko-KR" sz="1600" dirty="0">
                <a:solidFill>
                  <a:schemeClr val="tx1">
                    <a:lumMod val="65000"/>
                    <a:lumOff val="35000"/>
                  </a:schemeClr>
                </a:solidFill>
              </a:rPr>
              <a:t>&gt; Comparisons of actual observed and forecasted electricity usage</a:t>
            </a:r>
            <a:endParaRPr lang="ko-KR" altLang="en-US" sz="1600" dirty="0">
              <a:solidFill>
                <a:schemeClr val="tx1">
                  <a:lumMod val="65000"/>
                  <a:lumOff val="35000"/>
                </a:schemeClr>
              </a:solidFill>
            </a:endParaRPr>
          </a:p>
        </p:txBody>
      </p:sp>
      <p:sp>
        <p:nvSpPr>
          <p:cNvPr id="14" name="TextBox 13">
            <a:extLst>
              <a:ext uri="{FF2B5EF4-FFF2-40B4-BE49-F238E27FC236}">
                <a16:creationId xmlns:a16="http://schemas.microsoft.com/office/drawing/2014/main" id="{59559179-D01B-E741-A077-74F536B53A1A}"/>
              </a:ext>
            </a:extLst>
          </p:cNvPr>
          <p:cNvSpPr txBox="1"/>
          <p:nvPr/>
        </p:nvSpPr>
        <p:spPr>
          <a:xfrm>
            <a:off x="2786337" y="6114591"/>
            <a:ext cx="1026385" cy="338554"/>
          </a:xfrm>
          <a:prstGeom prst="rect">
            <a:avLst/>
          </a:prstGeom>
          <a:solidFill>
            <a:srgbClr val="768FD4">
              <a:alpha val="89804"/>
            </a:srgbClr>
          </a:solidFill>
        </p:spPr>
        <p:txBody>
          <a:bodyPr wrap="square" rtlCol="0">
            <a:spAutoFit/>
          </a:bodyPr>
          <a:lstStyle>
            <a:defPPr>
              <a:defRPr lang="ko-KR"/>
            </a:defPPr>
            <a:lvl1pPr algn="ctr">
              <a:defRPr sz="1600" b="1">
                <a:solidFill>
                  <a:schemeClr val="bg1"/>
                </a:solidFill>
              </a:defRPr>
            </a:lvl1pPr>
          </a:lstStyle>
          <a:p>
            <a:r>
              <a:rPr lang="en-US" altLang="ko-KR" dirty="0"/>
              <a:t>August</a:t>
            </a:r>
            <a:endParaRPr lang="ko-KR" altLang="en-US" dirty="0"/>
          </a:p>
        </p:txBody>
      </p:sp>
      <p:sp>
        <p:nvSpPr>
          <p:cNvPr id="15" name="TextBox 14">
            <a:extLst>
              <a:ext uri="{FF2B5EF4-FFF2-40B4-BE49-F238E27FC236}">
                <a16:creationId xmlns:a16="http://schemas.microsoft.com/office/drawing/2014/main" id="{8A820909-9658-B685-6DCA-3BA9FC59144F}"/>
              </a:ext>
            </a:extLst>
          </p:cNvPr>
          <p:cNvSpPr txBox="1"/>
          <p:nvPr/>
        </p:nvSpPr>
        <p:spPr>
          <a:xfrm>
            <a:off x="8410323" y="6114591"/>
            <a:ext cx="1375658" cy="338554"/>
          </a:xfrm>
          <a:prstGeom prst="rect">
            <a:avLst/>
          </a:prstGeom>
          <a:solidFill>
            <a:srgbClr val="768FD4">
              <a:alpha val="89804"/>
            </a:srgbClr>
          </a:solidFill>
        </p:spPr>
        <p:txBody>
          <a:bodyPr wrap="square" rtlCol="0">
            <a:spAutoFit/>
          </a:bodyPr>
          <a:lstStyle>
            <a:defPPr>
              <a:defRPr lang="ko-KR"/>
            </a:defPPr>
            <a:lvl1pPr algn="ctr">
              <a:defRPr sz="1600" b="1">
                <a:solidFill>
                  <a:schemeClr val="bg1"/>
                </a:solidFill>
              </a:defRPr>
            </a:lvl1pPr>
          </a:lstStyle>
          <a:p>
            <a:r>
              <a:rPr lang="en-US" altLang="ko-KR" dirty="0"/>
              <a:t>September</a:t>
            </a:r>
            <a:endParaRPr lang="ko-KR" altLang="en-US" dirty="0"/>
          </a:p>
        </p:txBody>
      </p:sp>
      <p:sp>
        <p:nvSpPr>
          <p:cNvPr id="16" name="TextBox 15">
            <a:extLst>
              <a:ext uri="{FF2B5EF4-FFF2-40B4-BE49-F238E27FC236}">
                <a16:creationId xmlns:a16="http://schemas.microsoft.com/office/drawing/2014/main" id="{FB910D6D-4871-4A60-8525-8C24B176A057}"/>
              </a:ext>
            </a:extLst>
          </p:cNvPr>
          <p:cNvSpPr txBox="1"/>
          <p:nvPr/>
        </p:nvSpPr>
        <p:spPr>
          <a:xfrm>
            <a:off x="9785981" y="1120186"/>
            <a:ext cx="2006281" cy="1148483"/>
          </a:xfrm>
          <a:prstGeom prst="roundRect">
            <a:avLst>
              <a:gd name="adj" fmla="val 19033"/>
            </a:avLst>
          </a:prstGeom>
          <a:solidFill>
            <a:srgbClr val="B6C3E8">
              <a:alpha val="40000"/>
            </a:srgbClr>
          </a:solidFill>
          <a:ln>
            <a:noFill/>
          </a:ln>
        </p:spPr>
        <p:txBody>
          <a:bodyPr wrap="square" rtlCol="0">
            <a:spAutoFit/>
          </a:bodyPr>
          <a:lstStyle/>
          <a:p>
            <a:pPr>
              <a:lnSpc>
                <a:spcPct val="110000"/>
              </a:lnSpc>
            </a:pPr>
            <a:r>
              <a:rPr lang="en-US" altLang="ko-KR" sz="1400" dirty="0">
                <a:solidFill>
                  <a:schemeClr val="tx1">
                    <a:lumMod val="65000"/>
                    <a:lumOff val="35000"/>
                  </a:schemeClr>
                </a:solidFill>
              </a:rPr>
              <a:t>Training method</a:t>
            </a:r>
          </a:p>
          <a:p>
            <a:pPr marL="285750" indent="-285750">
              <a:lnSpc>
                <a:spcPct val="110000"/>
              </a:lnSpc>
              <a:buFont typeface="Wingdings" panose="05000000000000000000" pitchFamily="2" charset="2"/>
              <a:buChar char="§"/>
            </a:pPr>
            <a:r>
              <a:rPr lang="en-US" altLang="ko-KR" sz="1400" dirty="0">
                <a:solidFill>
                  <a:schemeClr val="tx1">
                    <a:lumMod val="65000"/>
                    <a:lumOff val="35000"/>
                  </a:schemeClr>
                </a:solidFill>
              </a:rPr>
              <a:t>Static</a:t>
            </a:r>
          </a:p>
          <a:p>
            <a:pPr marL="285750" indent="-285750">
              <a:lnSpc>
                <a:spcPct val="110000"/>
              </a:lnSpc>
              <a:buFont typeface="Wingdings" panose="05000000000000000000" pitchFamily="2" charset="2"/>
              <a:buChar char="§"/>
            </a:pPr>
            <a:r>
              <a:rPr lang="en-US" altLang="ko-KR" sz="1400" dirty="0">
                <a:solidFill>
                  <a:schemeClr val="tx1">
                    <a:lumMod val="65000"/>
                    <a:lumOff val="35000"/>
                  </a:schemeClr>
                </a:solidFill>
              </a:rPr>
              <a:t>Accumulative</a:t>
            </a:r>
          </a:p>
          <a:p>
            <a:pPr marL="285750" indent="-285750">
              <a:lnSpc>
                <a:spcPct val="110000"/>
              </a:lnSpc>
              <a:buFont typeface="Wingdings" panose="05000000000000000000" pitchFamily="2" charset="2"/>
              <a:buChar char="§"/>
            </a:pPr>
            <a:r>
              <a:rPr lang="en-US" altLang="ko-KR" sz="1400" dirty="0">
                <a:solidFill>
                  <a:schemeClr val="tx1">
                    <a:lumMod val="65000"/>
                    <a:lumOff val="35000"/>
                  </a:schemeClr>
                </a:solidFill>
              </a:rPr>
              <a:t>Sliding windows</a:t>
            </a:r>
          </a:p>
        </p:txBody>
      </p:sp>
      <p:sp>
        <p:nvSpPr>
          <p:cNvPr id="17" name="TextBox 16">
            <a:extLst>
              <a:ext uri="{FF2B5EF4-FFF2-40B4-BE49-F238E27FC236}">
                <a16:creationId xmlns:a16="http://schemas.microsoft.com/office/drawing/2014/main" id="{F26536AE-A25D-C582-E518-97CDB8D5E025}"/>
              </a:ext>
            </a:extLst>
          </p:cNvPr>
          <p:cNvSpPr txBox="1"/>
          <p:nvPr/>
        </p:nvSpPr>
        <p:spPr>
          <a:xfrm>
            <a:off x="1527618" y="2394047"/>
            <a:ext cx="575137" cy="276999"/>
          </a:xfrm>
          <a:prstGeom prst="roundRect">
            <a:avLst>
              <a:gd name="adj" fmla="val 0"/>
            </a:avLst>
          </a:prstGeom>
          <a:solidFill>
            <a:srgbClr val="5674CA">
              <a:alpha val="50196"/>
            </a:srgbClr>
          </a:solidFill>
          <a:ln>
            <a:noFill/>
          </a:ln>
        </p:spPr>
        <p:txBody>
          <a:bodyPr wrap="square" rtlCol="0">
            <a:spAutoFit/>
          </a:bodyPr>
          <a:lstStyle/>
          <a:p>
            <a:r>
              <a:rPr lang="en-US" altLang="ko-KR" sz="1200" dirty="0">
                <a:solidFill>
                  <a:schemeClr val="bg1"/>
                </a:solidFill>
              </a:rPr>
              <a:t>0.904</a:t>
            </a:r>
          </a:p>
        </p:txBody>
      </p:sp>
      <p:sp>
        <p:nvSpPr>
          <p:cNvPr id="18" name="TextBox 17">
            <a:extLst>
              <a:ext uri="{FF2B5EF4-FFF2-40B4-BE49-F238E27FC236}">
                <a16:creationId xmlns:a16="http://schemas.microsoft.com/office/drawing/2014/main" id="{BABE1A28-581C-B743-20FB-68ED72A573F7}"/>
              </a:ext>
            </a:extLst>
          </p:cNvPr>
          <p:cNvSpPr txBox="1"/>
          <p:nvPr/>
        </p:nvSpPr>
        <p:spPr>
          <a:xfrm>
            <a:off x="2566841" y="2394048"/>
            <a:ext cx="575137" cy="276999"/>
          </a:xfrm>
          <a:prstGeom prst="roundRect">
            <a:avLst>
              <a:gd name="adj" fmla="val 0"/>
            </a:avLst>
          </a:prstGeom>
          <a:solidFill>
            <a:srgbClr val="5674CA">
              <a:alpha val="50196"/>
            </a:srgbClr>
          </a:solidFill>
          <a:ln>
            <a:noFill/>
          </a:ln>
        </p:spPr>
        <p:txBody>
          <a:bodyPr wrap="square" rtlCol="0">
            <a:spAutoFit/>
          </a:bodyPr>
          <a:lstStyle/>
          <a:p>
            <a:r>
              <a:rPr lang="en-US" altLang="ko-KR" sz="1200" dirty="0">
                <a:solidFill>
                  <a:schemeClr val="bg1"/>
                </a:solidFill>
              </a:rPr>
              <a:t>0.912</a:t>
            </a:r>
          </a:p>
        </p:txBody>
      </p:sp>
      <p:sp>
        <p:nvSpPr>
          <p:cNvPr id="29" name="TextBox 28">
            <a:extLst>
              <a:ext uri="{FF2B5EF4-FFF2-40B4-BE49-F238E27FC236}">
                <a16:creationId xmlns:a16="http://schemas.microsoft.com/office/drawing/2014/main" id="{CF8016DA-CA2F-58F4-25A4-79E427E0C835}"/>
              </a:ext>
            </a:extLst>
          </p:cNvPr>
          <p:cNvSpPr txBox="1"/>
          <p:nvPr/>
        </p:nvSpPr>
        <p:spPr>
          <a:xfrm>
            <a:off x="3691077" y="2394049"/>
            <a:ext cx="575137" cy="276999"/>
          </a:xfrm>
          <a:prstGeom prst="roundRect">
            <a:avLst>
              <a:gd name="adj" fmla="val 0"/>
            </a:avLst>
          </a:prstGeom>
          <a:solidFill>
            <a:srgbClr val="5674CA">
              <a:alpha val="50196"/>
            </a:srgbClr>
          </a:solidFill>
          <a:ln>
            <a:noFill/>
          </a:ln>
        </p:spPr>
        <p:txBody>
          <a:bodyPr wrap="square" rtlCol="0">
            <a:spAutoFit/>
          </a:bodyPr>
          <a:lstStyle/>
          <a:p>
            <a:r>
              <a:rPr lang="en-US" altLang="ko-KR" sz="1200" dirty="0">
                <a:solidFill>
                  <a:schemeClr val="bg1"/>
                </a:solidFill>
              </a:rPr>
              <a:t>0.902</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ACA9407-DF20-A5F6-FFA4-8F052D17A8DE}"/>
                  </a:ext>
                </a:extLst>
              </p:cNvPr>
              <p:cNvSpPr txBox="1"/>
              <p:nvPr/>
            </p:nvSpPr>
            <p:spPr>
              <a:xfrm>
                <a:off x="1123280" y="2350105"/>
                <a:ext cx="3879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ko-KR" i="1" smtClean="0">
                              <a:solidFill>
                                <a:srgbClr val="5674CA"/>
                              </a:solidFill>
                              <a:latin typeface="Cambria Math" panose="02040503050406030204" pitchFamily="18" charset="0"/>
                            </a:rPr>
                          </m:ctrlPr>
                        </m:sSupPr>
                        <m:e>
                          <m:r>
                            <a:rPr lang="en-US" altLang="ko-KR" b="0" i="1" smtClean="0">
                              <a:solidFill>
                                <a:srgbClr val="5674CA"/>
                              </a:solidFill>
                              <a:latin typeface="Cambria Math" panose="02040503050406030204" pitchFamily="18" charset="0"/>
                            </a:rPr>
                            <m:t>𝑅</m:t>
                          </m:r>
                        </m:e>
                        <m:sup>
                          <m:r>
                            <a:rPr lang="en-US" altLang="ko-KR" b="0" i="1" smtClean="0">
                              <a:solidFill>
                                <a:srgbClr val="5674CA"/>
                              </a:solidFill>
                              <a:latin typeface="Cambria Math" panose="02040503050406030204" pitchFamily="18" charset="0"/>
                            </a:rPr>
                            <m:t>2</m:t>
                          </m:r>
                        </m:sup>
                      </m:sSup>
                    </m:oMath>
                  </m:oMathPara>
                </a14:m>
                <a:endParaRPr lang="ko-KR" altLang="en-US" dirty="0">
                  <a:solidFill>
                    <a:srgbClr val="5674CA"/>
                  </a:solidFill>
                </a:endParaRPr>
              </a:p>
            </p:txBody>
          </p:sp>
        </mc:Choice>
        <mc:Fallback xmlns="">
          <p:sp>
            <p:nvSpPr>
              <p:cNvPr id="2" name="TextBox 1">
                <a:extLst>
                  <a:ext uri="{FF2B5EF4-FFF2-40B4-BE49-F238E27FC236}">
                    <a16:creationId xmlns:a16="http://schemas.microsoft.com/office/drawing/2014/main" id="{BACA9407-DF20-A5F6-FFA4-8F052D17A8DE}"/>
                  </a:ext>
                </a:extLst>
              </p:cNvPr>
              <p:cNvSpPr txBox="1">
                <a:spLocks noRot="1" noChangeAspect="1" noMove="1" noResize="1" noEditPoints="1" noAdjustHandles="1" noChangeArrowheads="1" noChangeShapeType="1" noTextEdit="1"/>
              </p:cNvSpPr>
              <p:nvPr/>
            </p:nvSpPr>
            <p:spPr>
              <a:xfrm>
                <a:off x="1123280" y="2350105"/>
                <a:ext cx="387984" cy="369332"/>
              </a:xfrm>
              <a:prstGeom prst="rect">
                <a:avLst/>
              </a:prstGeom>
              <a:blipFill>
                <a:blip r:embed="rId5"/>
                <a:stretch>
                  <a:fillRect r="-3125"/>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02086845-F7E3-D075-7452-CD2E9F5ABAA1}"/>
              </a:ext>
            </a:extLst>
          </p:cNvPr>
          <p:cNvSpPr txBox="1"/>
          <p:nvPr/>
        </p:nvSpPr>
        <p:spPr>
          <a:xfrm>
            <a:off x="8231795" y="2411062"/>
            <a:ext cx="575137" cy="276999"/>
          </a:xfrm>
          <a:prstGeom prst="roundRect">
            <a:avLst>
              <a:gd name="adj" fmla="val 0"/>
            </a:avLst>
          </a:prstGeom>
          <a:solidFill>
            <a:srgbClr val="5674CA">
              <a:alpha val="50196"/>
            </a:srgbClr>
          </a:solidFill>
          <a:ln>
            <a:noFill/>
          </a:ln>
        </p:spPr>
        <p:txBody>
          <a:bodyPr wrap="square" rtlCol="0">
            <a:spAutoFit/>
          </a:bodyPr>
          <a:lstStyle/>
          <a:p>
            <a:r>
              <a:rPr lang="en-US" altLang="ko-KR" sz="1200" dirty="0">
                <a:solidFill>
                  <a:schemeClr val="bg1"/>
                </a:solidFill>
              </a:rPr>
              <a:t>0.914</a:t>
            </a:r>
          </a:p>
        </p:txBody>
      </p:sp>
      <p:sp>
        <p:nvSpPr>
          <p:cNvPr id="31" name="TextBox 30">
            <a:extLst>
              <a:ext uri="{FF2B5EF4-FFF2-40B4-BE49-F238E27FC236}">
                <a16:creationId xmlns:a16="http://schemas.microsoft.com/office/drawing/2014/main" id="{9DFEA462-C85F-2B4C-ADC7-B064B60D90BD}"/>
              </a:ext>
            </a:extLst>
          </p:cNvPr>
          <p:cNvSpPr txBox="1"/>
          <p:nvPr/>
        </p:nvSpPr>
        <p:spPr>
          <a:xfrm>
            <a:off x="9337590" y="2411062"/>
            <a:ext cx="575137" cy="276999"/>
          </a:xfrm>
          <a:prstGeom prst="roundRect">
            <a:avLst>
              <a:gd name="adj" fmla="val 0"/>
            </a:avLst>
          </a:prstGeom>
          <a:solidFill>
            <a:srgbClr val="5674CA">
              <a:alpha val="50196"/>
            </a:srgbClr>
          </a:solidFill>
          <a:ln>
            <a:noFill/>
          </a:ln>
        </p:spPr>
        <p:txBody>
          <a:bodyPr wrap="square" rtlCol="0">
            <a:spAutoFit/>
          </a:bodyPr>
          <a:lstStyle/>
          <a:p>
            <a:r>
              <a:rPr lang="en-US" altLang="ko-KR" sz="1200" dirty="0">
                <a:solidFill>
                  <a:schemeClr val="bg1"/>
                </a:solidFill>
              </a:rPr>
              <a:t>0.919</a:t>
            </a:r>
          </a:p>
        </p:txBody>
      </p:sp>
      <p:sp>
        <p:nvSpPr>
          <p:cNvPr id="32" name="TextBox 31">
            <a:extLst>
              <a:ext uri="{FF2B5EF4-FFF2-40B4-BE49-F238E27FC236}">
                <a16:creationId xmlns:a16="http://schemas.microsoft.com/office/drawing/2014/main" id="{12BCE0DA-8C38-C167-7E5A-AF024BC250A0}"/>
              </a:ext>
            </a:extLst>
          </p:cNvPr>
          <p:cNvSpPr txBox="1"/>
          <p:nvPr/>
        </p:nvSpPr>
        <p:spPr>
          <a:xfrm>
            <a:off x="7235965" y="2407750"/>
            <a:ext cx="575137" cy="276999"/>
          </a:xfrm>
          <a:prstGeom prst="roundRect">
            <a:avLst>
              <a:gd name="adj" fmla="val 0"/>
            </a:avLst>
          </a:prstGeom>
          <a:solidFill>
            <a:srgbClr val="E45656">
              <a:alpha val="50196"/>
            </a:srgbClr>
          </a:solidFill>
          <a:ln>
            <a:noFill/>
          </a:ln>
        </p:spPr>
        <p:txBody>
          <a:bodyPr wrap="square" rtlCol="0">
            <a:spAutoFit/>
          </a:bodyPr>
          <a:lstStyle/>
          <a:p>
            <a:r>
              <a:rPr lang="en-US" altLang="ko-KR" sz="1200" dirty="0">
                <a:solidFill>
                  <a:schemeClr val="bg1"/>
                </a:solidFill>
              </a:rPr>
              <a:t>0.798</a:t>
            </a:r>
          </a:p>
        </p:txBody>
      </p:sp>
    </p:spTree>
    <p:extLst>
      <p:ext uri="{BB962C8B-B14F-4D97-AF65-F5344CB8AC3E}">
        <p14:creationId xmlns:p14="http://schemas.microsoft.com/office/powerpoint/2010/main" val="76562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9" grpId="0" animBg="1"/>
      <p:bldP spid="2" grpId="0"/>
      <p:bldP spid="30" grpId="0" animBg="1"/>
      <p:bldP spid="31" grpId="0" animBg="1"/>
      <p:bldP spid="3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직선 연결선 18">
            <a:extLst>
              <a:ext uri="{FF2B5EF4-FFF2-40B4-BE49-F238E27FC236}">
                <a16:creationId xmlns:a16="http://schemas.microsoft.com/office/drawing/2014/main" id="{7FA3227F-8CBE-DE3B-AD55-BEB214C155FB}"/>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0" name="제목 1">
            <a:extLst>
              <a:ext uri="{FF2B5EF4-FFF2-40B4-BE49-F238E27FC236}">
                <a16:creationId xmlns:a16="http://schemas.microsoft.com/office/drawing/2014/main" id="{40C3F98A-470C-DE5D-149D-DF538FD783B4}"/>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768FD4"/>
                </a:solidFill>
              </a:rPr>
              <a:t>2. Artificial neural network model for forecasting </a:t>
            </a:r>
            <a:br>
              <a:rPr lang="en-US" altLang="ko-KR" sz="1400">
                <a:solidFill>
                  <a:srgbClr val="768FD4"/>
                </a:solidFill>
              </a:rPr>
            </a:br>
            <a:r>
              <a:rPr lang="en-US" altLang="ko-KR" sz="1400">
                <a:solidFill>
                  <a:srgbClr val="768FD4"/>
                </a:solidFill>
              </a:rPr>
              <a:t>sub-hourly electricity usage in Commercial buildings</a:t>
            </a:r>
            <a:endParaRPr lang="ko-KR" altLang="en-US" sz="1400" dirty="0">
              <a:solidFill>
                <a:srgbClr val="768FD4"/>
              </a:solidFill>
            </a:endParaRPr>
          </a:p>
        </p:txBody>
      </p:sp>
      <p:sp>
        <p:nvSpPr>
          <p:cNvPr id="21" name="TextBox 20">
            <a:extLst>
              <a:ext uri="{FF2B5EF4-FFF2-40B4-BE49-F238E27FC236}">
                <a16:creationId xmlns:a16="http://schemas.microsoft.com/office/drawing/2014/main" id="{B45FE674-027D-1420-F30E-A3DA755303D7}"/>
              </a:ext>
            </a:extLst>
          </p:cNvPr>
          <p:cNvSpPr txBox="1"/>
          <p:nvPr/>
        </p:nvSpPr>
        <p:spPr>
          <a:xfrm>
            <a:off x="401234" y="626776"/>
            <a:ext cx="4770206"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Results and discussion</a:t>
            </a:r>
          </a:p>
        </p:txBody>
      </p:sp>
      <p:sp>
        <p:nvSpPr>
          <p:cNvPr id="22" name="직사각형 21">
            <a:extLst>
              <a:ext uri="{FF2B5EF4-FFF2-40B4-BE49-F238E27FC236}">
                <a16:creationId xmlns:a16="http://schemas.microsoft.com/office/drawing/2014/main" id="{DDA9A477-850E-1C93-6DB7-A44FCAA2929A}"/>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52EAEDEC-7F3F-063F-B1EA-480FF962AB00}"/>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4467845C-3822-1C3E-77CC-FF1D77F8E19E}"/>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제목 1">
            <a:extLst>
              <a:ext uri="{FF2B5EF4-FFF2-40B4-BE49-F238E27FC236}">
                <a16:creationId xmlns:a16="http://schemas.microsoft.com/office/drawing/2014/main" id="{FDB1EC69-37D7-B54B-3660-6A7E86CA659F}"/>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26" name="제목 1">
            <a:extLst>
              <a:ext uri="{FF2B5EF4-FFF2-40B4-BE49-F238E27FC236}">
                <a16:creationId xmlns:a16="http://schemas.microsoft.com/office/drawing/2014/main" id="{4C09B87F-D971-7DDF-F92E-58EB560CE013}"/>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
        <p:nvSpPr>
          <p:cNvPr id="28" name="TextBox 27">
            <a:extLst>
              <a:ext uri="{FF2B5EF4-FFF2-40B4-BE49-F238E27FC236}">
                <a16:creationId xmlns:a16="http://schemas.microsoft.com/office/drawing/2014/main" id="{4B7E3BBF-8246-C789-B9B2-31B5F6E83BA0}"/>
              </a:ext>
            </a:extLst>
          </p:cNvPr>
          <p:cNvSpPr txBox="1"/>
          <p:nvPr/>
        </p:nvSpPr>
        <p:spPr>
          <a:xfrm>
            <a:off x="539551" y="1343079"/>
            <a:ext cx="3314423" cy="369332"/>
          </a:xfrm>
          <a:prstGeom prst="rect">
            <a:avLst/>
          </a:prstGeom>
          <a:noFill/>
        </p:spPr>
        <p:txBody>
          <a:bodyPr wrap="square">
            <a:spAutoFit/>
          </a:bodyPr>
          <a:lstStyle/>
          <a:p>
            <a:pPr marL="342900" indent="-342900">
              <a:buFont typeface="+mj-lt"/>
              <a:buAutoNum type="arabicPeriod" startAt="2"/>
            </a:pPr>
            <a:r>
              <a:rPr lang="en-US" altLang="ko-KR" b="1" dirty="0">
                <a:solidFill>
                  <a:srgbClr val="768FD4"/>
                </a:solidFill>
              </a:rPr>
              <a:t>Model implementation</a:t>
            </a:r>
            <a:endParaRPr lang="ko-KR" altLang="en-US" dirty="0">
              <a:solidFill>
                <a:srgbClr val="768FD4"/>
              </a:solidFill>
            </a:endParaRPr>
          </a:p>
        </p:txBody>
      </p:sp>
      <p:sp>
        <p:nvSpPr>
          <p:cNvPr id="27" name="TextBox 26">
            <a:extLst>
              <a:ext uri="{FF2B5EF4-FFF2-40B4-BE49-F238E27FC236}">
                <a16:creationId xmlns:a16="http://schemas.microsoft.com/office/drawing/2014/main" id="{573F88EB-AD41-156F-C4F8-9DB4BE7A888B}"/>
              </a:ext>
            </a:extLst>
          </p:cNvPr>
          <p:cNvSpPr txBox="1"/>
          <p:nvPr/>
        </p:nvSpPr>
        <p:spPr>
          <a:xfrm>
            <a:off x="479307" y="1798664"/>
            <a:ext cx="2468344" cy="338554"/>
          </a:xfrm>
          <a:prstGeom prst="rect">
            <a:avLst/>
          </a:prstGeom>
          <a:noFill/>
        </p:spPr>
        <p:txBody>
          <a:bodyPr wrap="square">
            <a:spAutoFit/>
          </a:bodyPr>
          <a:lstStyle/>
          <a:p>
            <a:r>
              <a:rPr lang="en-US" altLang="ko-KR" sz="1600" dirty="0">
                <a:solidFill>
                  <a:schemeClr val="tx1">
                    <a:lumMod val="65000"/>
                    <a:lumOff val="35000"/>
                  </a:schemeClr>
                </a:solidFill>
              </a:rPr>
              <a:t>&gt; Actual forecast result</a:t>
            </a:r>
            <a:endParaRPr lang="ko-KR" altLang="en-US" sz="1600" dirty="0">
              <a:solidFill>
                <a:schemeClr val="tx1">
                  <a:lumMod val="65000"/>
                  <a:lumOff val="35000"/>
                </a:schemeClr>
              </a:solidFill>
            </a:endParaRPr>
          </a:p>
        </p:txBody>
      </p:sp>
      <p:pic>
        <p:nvPicPr>
          <p:cNvPr id="3" name="그림 2">
            <a:extLst>
              <a:ext uri="{FF2B5EF4-FFF2-40B4-BE49-F238E27FC236}">
                <a16:creationId xmlns:a16="http://schemas.microsoft.com/office/drawing/2014/main" id="{892614E3-B594-08DA-32D3-56D61854FDF9}"/>
              </a:ext>
            </a:extLst>
          </p:cNvPr>
          <p:cNvPicPr>
            <a:picLocks noChangeAspect="1"/>
          </p:cNvPicPr>
          <p:nvPr/>
        </p:nvPicPr>
        <p:blipFill rotWithShape="1">
          <a:blip r:embed="rId3"/>
          <a:srcRect b="5692"/>
          <a:stretch/>
        </p:blipFill>
        <p:spPr>
          <a:xfrm>
            <a:off x="380545" y="2143565"/>
            <a:ext cx="5525182" cy="4037969"/>
          </a:xfrm>
          <a:prstGeom prst="rect">
            <a:avLst/>
          </a:prstGeom>
        </p:spPr>
      </p:pic>
      <p:pic>
        <p:nvPicPr>
          <p:cNvPr id="5" name="그림 4">
            <a:extLst>
              <a:ext uri="{FF2B5EF4-FFF2-40B4-BE49-F238E27FC236}">
                <a16:creationId xmlns:a16="http://schemas.microsoft.com/office/drawing/2014/main" id="{64AF3CC9-74F4-1C05-C693-A7EADA5A5DF8}"/>
              </a:ext>
            </a:extLst>
          </p:cNvPr>
          <p:cNvPicPr>
            <a:picLocks noChangeAspect="1"/>
          </p:cNvPicPr>
          <p:nvPr/>
        </p:nvPicPr>
        <p:blipFill rotWithShape="1">
          <a:blip r:embed="rId4"/>
          <a:srcRect b="4592"/>
          <a:stretch/>
        </p:blipFill>
        <p:spPr>
          <a:xfrm>
            <a:off x="6187511" y="2134269"/>
            <a:ext cx="5525182" cy="4037969"/>
          </a:xfrm>
          <a:prstGeom prst="rect">
            <a:avLst/>
          </a:prstGeom>
        </p:spPr>
      </p:pic>
      <p:sp>
        <p:nvSpPr>
          <p:cNvPr id="14" name="타원 13">
            <a:extLst>
              <a:ext uri="{FF2B5EF4-FFF2-40B4-BE49-F238E27FC236}">
                <a16:creationId xmlns:a16="http://schemas.microsoft.com/office/drawing/2014/main" id="{71E96F5D-3C3A-0534-88E4-960693D03E03}"/>
              </a:ext>
            </a:extLst>
          </p:cNvPr>
          <p:cNvSpPr/>
          <p:nvPr/>
        </p:nvSpPr>
        <p:spPr>
          <a:xfrm>
            <a:off x="10785172" y="3429000"/>
            <a:ext cx="899303" cy="1515983"/>
          </a:xfrm>
          <a:prstGeom prst="ellipse">
            <a:avLst/>
          </a:prstGeom>
          <a:noFill/>
          <a:ln w="38100">
            <a:solidFill>
              <a:srgbClr val="EB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145E9A45-6B7D-BB23-6618-B0FEC6B48286}"/>
              </a:ext>
            </a:extLst>
          </p:cNvPr>
          <p:cNvSpPr txBox="1"/>
          <p:nvPr/>
        </p:nvSpPr>
        <p:spPr>
          <a:xfrm>
            <a:off x="2757596" y="6187881"/>
            <a:ext cx="1026385" cy="338554"/>
          </a:xfrm>
          <a:prstGeom prst="rect">
            <a:avLst/>
          </a:prstGeom>
          <a:solidFill>
            <a:srgbClr val="768FD4">
              <a:alpha val="89804"/>
            </a:srgbClr>
          </a:solidFill>
        </p:spPr>
        <p:txBody>
          <a:bodyPr wrap="square" rtlCol="0">
            <a:spAutoFit/>
          </a:bodyPr>
          <a:lstStyle>
            <a:defPPr>
              <a:defRPr lang="ko-KR"/>
            </a:defPPr>
            <a:lvl1pPr algn="ctr">
              <a:defRPr sz="1600" b="1">
                <a:solidFill>
                  <a:schemeClr val="bg1"/>
                </a:solidFill>
              </a:defRPr>
            </a:lvl1pPr>
          </a:lstStyle>
          <a:p>
            <a:r>
              <a:rPr lang="en-US" altLang="ko-KR" dirty="0"/>
              <a:t>August</a:t>
            </a:r>
            <a:endParaRPr lang="ko-KR" altLang="en-US" dirty="0"/>
          </a:p>
        </p:txBody>
      </p:sp>
      <p:sp>
        <p:nvSpPr>
          <p:cNvPr id="16" name="TextBox 15">
            <a:extLst>
              <a:ext uri="{FF2B5EF4-FFF2-40B4-BE49-F238E27FC236}">
                <a16:creationId xmlns:a16="http://schemas.microsoft.com/office/drawing/2014/main" id="{2850A5D5-8602-65AD-99DD-69E4957A1EAC}"/>
              </a:ext>
            </a:extLst>
          </p:cNvPr>
          <p:cNvSpPr txBox="1"/>
          <p:nvPr/>
        </p:nvSpPr>
        <p:spPr>
          <a:xfrm>
            <a:off x="8408020" y="6187881"/>
            <a:ext cx="1375658" cy="338554"/>
          </a:xfrm>
          <a:prstGeom prst="rect">
            <a:avLst/>
          </a:prstGeom>
          <a:solidFill>
            <a:srgbClr val="768FD4">
              <a:alpha val="89804"/>
            </a:srgbClr>
          </a:solidFill>
        </p:spPr>
        <p:txBody>
          <a:bodyPr wrap="square" rtlCol="0">
            <a:spAutoFit/>
          </a:bodyPr>
          <a:lstStyle>
            <a:defPPr>
              <a:defRPr lang="ko-KR"/>
            </a:defPPr>
            <a:lvl1pPr algn="ctr">
              <a:defRPr sz="1600" b="1">
                <a:solidFill>
                  <a:schemeClr val="bg1"/>
                </a:solidFill>
              </a:defRPr>
            </a:lvl1pPr>
          </a:lstStyle>
          <a:p>
            <a:r>
              <a:rPr lang="en-US" altLang="ko-KR" dirty="0"/>
              <a:t>September</a:t>
            </a:r>
            <a:endParaRPr lang="ko-KR" altLang="en-US" dirty="0"/>
          </a:p>
        </p:txBody>
      </p:sp>
      <p:sp>
        <p:nvSpPr>
          <p:cNvPr id="17" name="TextBox 16">
            <a:extLst>
              <a:ext uri="{FF2B5EF4-FFF2-40B4-BE49-F238E27FC236}">
                <a16:creationId xmlns:a16="http://schemas.microsoft.com/office/drawing/2014/main" id="{74146F04-A7AB-23EE-6AC9-7CCBAE423161}"/>
              </a:ext>
            </a:extLst>
          </p:cNvPr>
          <p:cNvSpPr txBox="1"/>
          <p:nvPr/>
        </p:nvSpPr>
        <p:spPr>
          <a:xfrm>
            <a:off x="10272067" y="1619414"/>
            <a:ext cx="1671511" cy="338554"/>
          </a:xfrm>
          <a:prstGeom prst="rect">
            <a:avLst/>
          </a:prstGeom>
          <a:noFill/>
        </p:spPr>
        <p:txBody>
          <a:bodyPr wrap="square" rtlCol="0">
            <a:spAutoFit/>
          </a:bodyPr>
          <a:lstStyle/>
          <a:p>
            <a:r>
              <a:rPr lang="en-US" altLang="ko-KR" sz="1600" b="1" dirty="0">
                <a:solidFill>
                  <a:srgbClr val="EB8181"/>
                </a:solidFill>
              </a:rPr>
              <a:t>Over estimated</a:t>
            </a:r>
            <a:endParaRPr lang="ko-KR" altLang="en-US" sz="1600" b="1" dirty="0">
              <a:solidFill>
                <a:srgbClr val="EB8181"/>
              </a:solidFill>
            </a:endParaRPr>
          </a:p>
        </p:txBody>
      </p:sp>
      <p:cxnSp>
        <p:nvCxnSpPr>
          <p:cNvPr id="18" name="직선 화살표 연결선 17">
            <a:extLst>
              <a:ext uri="{FF2B5EF4-FFF2-40B4-BE49-F238E27FC236}">
                <a16:creationId xmlns:a16="http://schemas.microsoft.com/office/drawing/2014/main" id="{01350F04-CEA3-7406-6998-D094ECB9FB7D}"/>
              </a:ext>
            </a:extLst>
          </p:cNvPr>
          <p:cNvCxnSpPr>
            <a:cxnSpLocks/>
          </p:cNvCxnSpPr>
          <p:nvPr/>
        </p:nvCxnSpPr>
        <p:spPr>
          <a:xfrm flipV="1">
            <a:off x="11222124" y="1957968"/>
            <a:ext cx="0" cy="1399595"/>
          </a:xfrm>
          <a:prstGeom prst="straightConnector1">
            <a:avLst/>
          </a:prstGeom>
          <a:ln w="38100">
            <a:solidFill>
              <a:srgbClr val="EB8181"/>
            </a:solidFill>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47BFCEC9-10EE-FD06-CE8D-D2D1932E316C}"/>
              </a:ext>
            </a:extLst>
          </p:cNvPr>
          <p:cNvSpPr/>
          <p:nvPr/>
        </p:nvSpPr>
        <p:spPr>
          <a:xfrm>
            <a:off x="8342312" y="3416968"/>
            <a:ext cx="519412" cy="769269"/>
          </a:xfrm>
          <a:prstGeom prst="ellipse">
            <a:avLst/>
          </a:prstGeom>
          <a:noFill/>
          <a:ln w="38100">
            <a:solidFill>
              <a:srgbClr val="EB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98415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직선 연결선 18">
            <a:extLst>
              <a:ext uri="{FF2B5EF4-FFF2-40B4-BE49-F238E27FC236}">
                <a16:creationId xmlns:a16="http://schemas.microsoft.com/office/drawing/2014/main" id="{7FA3227F-8CBE-DE3B-AD55-BEB214C155FB}"/>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0" name="제목 1">
            <a:extLst>
              <a:ext uri="{FF2B5EF4-FFF2-40B4-BE49-F238E27FC236}">
                <a16:creationId xmlns:a16="http://schemas.microsoft.com/office/drawing/2014/main" id="{40C3F98A-470C-DE5D-149D-DF538FD783B4}"/>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768FD4"/>
                </a:solidFill>
              </a:rPr>
              <a:t>2. Artificial neural network model for forecasting </a:t>
            </a:r>
            <a:br>
              <a:rPr lang="en-US" altLang="ko-KR" sz="1400" dirty="0">
                <a:solidFill>
                  <a:srgbClr val="768FD4"/>
                </a:solidFill>
              </a:rPr>
            </a:br>
            <a:r>
              <a:rPr lang="en-US" altLang="ko-KR" sz="1400" dirty="0">
                <a:solidFill>
                  <a:srgbClr val="768FD4"/>
                </a:solidFill>
              </a:rPr>
              <a:t>sub-hourly electricity usage in Commercial buildings</a:t>
            </a:r>
            <a:endParaRPr lang="ko-KR" altLang="en-US" sz="1400" dirty="0">
              <a:solidFill>
                <a:srgbClr val="768FD4"/>
              </a:solidFill>
            </a:endParaRPr>
          </a:p>
        </p:txBody>
      </p:sp>
      <p:sp>
        <p:nvSpPr>
          <p:cNvPr id="21" name="TextBox 20">
            <a:extLst>
              <a:ext uri="{FF2B5EF4-FFF2-40B4-BE49-F238E27FC236}">
                <a16:creationId xmlns:a16="http://schemas.microsoft.com/office/drawing/2014/main" id="{B45FE674-027D-1420-F30E-A3DA755303D7}"/>
              </a:ext>
            </a:extLst>
          </p:cNvPr>
          <p:cNvSpPr txBox="1"/>
          <p:nvPr/>
        </p:nvSpPr>
        <p:spPr>
          <a:xfrm>
            <a:off x="401234" y="626776"/>
            <a:ext cx="4770206"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Results and discussion</a:t>
            </a:r>
          </a:p>
        </p:txBody>
      </p:sp>
      <p:sp>
        <p:nvSpPr>
          <p:cNvPr id="22" name="직사각형 21">
            <a:extLst>
              <a:ext uri="{FF2B5EF4-FFF2-40B4-BE49-F238E27FC236}">
                <a16:creationId xmlns:a16="http://schemas.microsoft.com/office/drawing/2014/main" id="{DDA9A477-850E-1C93-6DB7-A44FCAA2929A}"/>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52EAEDEC-7F3F-063F-B1EA-480FF962AB00}"/>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4467845C-3822-1C3E-77CC-FF1D77F8E19E}"/>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제목 1">
            <a:extLst>
              <a:ext uri="{FF2B5EF4-FFF2-40B4-BE49-F238E27FC236}">
                <a16:creationId xmlns:a16="http://schemas.microsoft.com/office/drawing/2014/main" id="{FDB1EC69-37D7-B54B-3660-6A7E86CA659F}"/>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26" name="제목 1">
            <a:extLst>
              <a:ext uri="{FF2B5EF4-FFF2-40B4-BE49-F238E27FC236}">
                <a16:creationId xmlns:a16="http://schemas.microsoft.com/office/drawing/2014/main" id="{4C09B87F-D971-7DDF-F92E-58EB560CE013}"/>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
        <p:nvSpPr>
          <p:cNvPr id="28" name="TextBox 27">
            <a:extLst>
              <a:ext uri="{FF2B5EF4-FFF2-40B4-BE49-F238E27FC236}">
                <a16:creationId xmlns:a16="http://schemas.microsoft.com/office/drawing/2014/main" id="{4B7E3BBF-8246-C789-B9B2-31B5F6E83BA0}"/>
              </a:ext>
            </a:extLst>
          </p:cNvPr>
          <p:cNvSpPr txBox="1"/>
          <p:nvPr/>
        </p:nvSpPr>
        <p:spPr>
          <a:xfrm>
            <a:off x="539551" y="1343079"/>
            <a:ext cx="3357401" cy="369332"/>
          </a:xfrm>
          <a:prstGeom prst="rect">
            <a:avLst/>
          </a:prstGeom>
          <a:noFill/>
        </p:spPr>
        <p:txBody>
          <a:bodyPr wrap="square">
            <a:spAutoFit/>
          </a:bodyPr>
          <a:lstStyle/>
          <a:p>
            <a:pPr marL="342900" indent="-342900">
              <a:buFont typeface="+mj-lt"/>
              <a:buAutoNum type="arabicPeriod" startAt="2"/>
            </a:pPr>
            <a:r>
              <a:rPr lang="en-US" altLang="ko-KR" b="1" dirty="0">
                <a:solidFill>
                  <a:srgbClr val="768FD4"/>
                </a:solidFill>
              </a:rPr>
              <a:t>Model implementation</a:t>
            </a:r>
            <a:endParaRPr lang="ko-KR" altLang="en-US" dirty="0">
              <a:solidFill>
                <a:srgbClr val="768FD4"/>
              </a:solidFill>
            </a:endParaRPr>
          </a:p>
        </p:txBody>
      </p:sp>
      <p:pic>
        <p:nvPicPr>
          <p:cNvPr id="4" name="그림 3">
            <a:extLst>
              <a:ext uri="{FF2B5EF4-FFF2-40B4-BE49-F238E27FC236}">
                <a16:creationId xmlns:a16="http://schemas.microsoft.com/office/drawing/2014/main" id="{1460903F-AC60-6942-C892-9BC6BF71CE70}"/>
              </a:ext>
            </a:extLst>
          </p:cNvPr>
          <p:cNvPicPr>
            <a:picLocks noGrp="1" noRot="1" noChangeAspect="1" noMove="1" noResize="1" noEditPoints="1" noAdjustHandles="1" noChangeArrowheads="1" noChangeShapeType="1" noCrop="1"/>
          </p:cNvPicPr>
          <p:nvPr/>
        </p:nvPicPr>
        <p:blipFill>
          <a:blip r:embed="rId3"/>
          <a:stretch>
            <a:fillRect/>
          </a:stretch>
        </p:blipFill>
        <p:spPr>
          <a:xfrm>
            <a:off x="850519" y="1934219"/>
            <a:ext cx="10478962" cy="4096322"/>
          </a:xfrm>
          <a:prstGeom prst="rect">
            <a:avLst/>
          </a:prstGeom>
        </p:spPr>
      </p:pic>
      <p:sp>
        <p:nvSpPr>
          <p:cNvPr id="14" name="사각형: 둥근 모서리 13">
            <a:extLst>
              <a:ext uri="{FF2B5EF4-FFF2-40B4-BE49-F238E27FC236}">
                <a16:creationId xmlns:a16="http://schemas.microsoft.com/office/drawing/2014/main" id="{C7D0A8C4-6D28-9D3C-8069-39DAB3341A4D}"/>
              </a:ext>
            </a:extLst>
          </p:cNvPr>
          <p:cNvSpPr/>
          <p:nvPr/>
        </p:nvSpPr>
        <p:spPr>
          <a:xfrm>
            <a:off x="3887426" y="3408977"/>
            <a:ext cx="2027599" cy="162900"/>
          </a:xfrm>
          <a:prstGeom prst="roundRect">
            <a:avLst/>
          </a:prstGeom>
          <a:solidFill>
            <a:srgbClr val="FFE69F">
              <a:alpha val="30196"/>
            </a:srgb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사각형: 둥근 모서리 14">
            <a:extLst>
              <a:ext uri="{FF2B5EF4-FFF2-40B4-BE49-F238E27FC236}">
                <a16:creationId xmlns:a16="http://schemas.microsoft.com/office/drawing/2014/main" id="{DE666CB5-D623-D348-D690-BB28C63024C9}"/>
              </a:ext>
            </a:extLst>
          </p:cNvPr>
          <p:cNvSpPr/>
          <p:nvPr/>
        </p:nvSpPr>
        <p:spPr>
          <a:xfrm>
            <a:off x="3896952" y="2436279"/>
            <a:ext cx="408349" cy="159749"/>
          </a:xfrm>
          <a:prstGeom prst="roundRect">
            <a:avLst/>
          </a:prstGeom>
          <a:solidFill>
            <a:srgbClr val="FFE69F">
              <a:alpha val="30196"/>
            </a:srgb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9B4317E4-632D-5B11-AE51-DB1C0DFC5693}"/>
              </a:ext>
            </a:extLst>
          </p:cNvPr>
          <p:cNvSpPr txBox="1"/>
          <p:nvPr/>
        </p:nvSpPr>
        <p:spPr>
          <a:xfrm>
            <a:off x="251982" y="2159280"/>
            <a:ext cx="575137" cy="276999"/>
          </a:xfrm>
          <a:prstGeom prst="roundRect">
            <a:avLst>
              <a:gd name="adj" fmla="val 0"/>
            </a:avLst>
          </a:prstGeom>
          <a:solidFill>
            <a:srgbClr val="5674CA">
              <a:alpha val="69804"/>
            </a:srgbClr>
          </a:solidFill>
          <a:ln>
            <a:noFill/>
          </a:ln>
        </p:spPr>
        <p:txBody>
          <a:bodyPr wrap="square" rtlCol="0">
            <a:spAutoFit/>
          </a:bodyPr>
          <a:lstStyle/>
          <a:p>
            <a:pPr algn="ctr"/>
            <a:r>
              <a:rPr lang="en-US" altLang="ko-KR" sz="1200" dirty="0">
                <a:solidFill>
                  <a:schemeClr val="bg1"/>
                </a:solidFill>
              </a:rPr>
              <a:t>Daily</a:t>
            </a:r>
          </a:p>
        </p:txBody>
      </p:sp>
      <p:sp>
        <p:nvSpPr>
          <p:cNvPr id="17" name="TextBox 16">
            <a:extLst>
              <a:ext uri="{FF2B5EF4-FFF2-40B4-BE49-F238E27FC236}">
                <a16:creationId xmlns:a16="http://schemas.microsoft.com/office/drawing/2014/main" id="{26E9F558-E1BC-63FE-4792-9B0FF034880A}"/>
              </a:ext>
            </a:extLst>
          </p:cNvPr>
          <p:cNvSpPr txBox="1"/>
          <p:nvPr/>
        </p:nvSpPr>
        <p:spPr>
          <a:xfrm>
            <a:off x="251981" y="4190889"/>
            <a:ext cx="575137" cy="461665"/>
          </a:xfrm>
          <a:prstGeom prst="roundRect">
            <a:avLst>
              <a:gd name="adj" fmla="val 0"/>
            </a:avLst>
          </a:prstGeom>
          <a:solidFill>
            <a:srgbClr val="5674CA">
              <a:alpha val="69804"/>
            </a:srgbClr>
          </a:solidFill>
          <a:ln>
            <a:noFill/>
          </a:ln>
        </p:spPr>
        <p:txBody>
          <a:bodyPr wrap="square" rtlCol="0">
            <a:spAutoFit/>
          </a:bodyPr>
          <a:lstStyle/>
          <a:p>
            <a:pPr algn="ctr"/>
            <a:r>
              <a:rPr lang="en-US" altLang="ko-KR" sz="1200" dirty="0">
                <a:solidFill>
                  <a:schemeClr val="bg1"/>
                </a:solidFill>
              </a:rPr>
              <a:t>Daily</a:t>
            </a:r>
          </a:p>
          <a:p>
            <a:pPr algn="ctr"/>
            <a:r>
              <a:rPr lang="en-US" altLang="ko-KR" sz="1200" dirty="0">
                <a:solidFill>
                  <a:schemeClr val="bg1"/>
                </a:solidFill>
              </a:rPr>
              <a:t>peak</a:t>
            </a:r>
          </a:p>
        </p:txBody>
      </p:sp>
      <p:sp>
        <p:nvSpPr>
          <p:cNvPr id="18" name="사각형: 둥근 모서리 17">
            <a:extLst>
              <a:ext uri="{FF2B5EF4-FFF2-40B4-BE49-F238E27FC236}">
                <a16:creationId xmlns:a16="http://schemas.microsoft.com/office/drawing/2014/main" id="{C2522AF9-A428-3F0C-732E-168F52667B90}"/>
              </a:ext>
            </a:extLst>
          </p:cNvPr>
          <p:cNvSpPr/>
          <p:nvPr/>
        </p:nvSpPr>
        <p:spPr>
          <a:xfrm>
            <a:off x="5376502" y="5589707"/>
            <a:ext cx="360724" cy="162900"/>
          </a:xfrm>
          <a:prstGeom prst="roundRect">
            <a:avLst/>
          </a:prstGeom>
          <a:solidFill>
            <a:srgbClr val="FFE69F">
              <a:alpha val="30196"/>
            </a:srgb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7" name="사각형: 둥근 모서리 26">
            <a:extLst>
              <a:ext uri="{FF2B5EF4-FFF2-40B4-BE49-F238E27FC236}">
                <a16:creationId xmlns:a16="http://schemas.microsoft.com/office/drawing/2014/main" id="{EC08BDD6-C7C4-88A7-3D6A-BB22F8B4E4F7}"/>
              </a:ext>
            </a:extLst>
          </p:cNvPr>
          <p:cNvSpPr/>
          <p:nvPr/>
        </p:nvSpPr>
        <p:spPr>
          <a:xfrm>
            <a:off x="6005514" y="4522991"/>
            <a:ext cx="897730" cy="184739"/>
          </a:xfrm>
          <a:prstGeom prst="roundRect">
            <a:avLst/>
          </a:prstGeom>
          <a:solidFill>
            <a:srgbClr val="FFE69F">
              <a:alpha val="30196"/>
            </a:srgb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사각형: 둥근 모서리 28">
            <a:extLst>
              <a:ext uri="{FF2B5EF4-FFF2-40B4-BE49-F238E27FC236}">
                <a16:creationId xmlns:a16="http://schemas.microsoft.com/office/drawing/2014/main" id="{CC7ED742-7CDE-6B5A-5364-61C3455A7281}"/>
              </a:ext>
            </a:extLst>
          </p:cNvPr>
          <p:cNvSpPr/>
          <p:nvPr/>
        </p:nvSpPr>
        <p:spPr>
          <a:xfrm>
            <a:off x="8729664" y="4522990"/>
            <a:ext cx="1011236" cy="184739"/>
          </a:xfrm>
          <a:prstGeom prst="roundRect">
            <a:avLst/>
          </a:prstGeom>
          <a:solidFill>
            <a:srgbClr val="FFE69F">
              <a:alpha val="30196"/>
            </a:srgb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 name="사각형: 둥근 모서리 29">
            <a:extLst>
              <a:ext uri="{FF2B5EF4-FFF2-40B4-BE49-F238E27FC236}">
                <a16:creationId xmlns:a16="http://schemas.microsoft.com/office/drawing/2014/main" id="{AD487CFF-EAC6-8E55-7B30-86FD8A2DE1D8}"/>
              </a:ext>
            </a:extLst>
          </p:cNvPr>
          <p:cNvSpPr/>
          <p:nvPr/>
        </p:nvSpPr>
        <p:spPr>
          <a:xfrm>
            <a:off x="8098600" y="5589707"/>
            <a:ext cx="360724" cy="162900"/>
          </a:xfrm>
          <a:prstGeom prst="roundRect">
            <a:avLst/>
          </a:prstGeom>
          <a:solidFill>
            <a:srgbClr val="FFE69F">
              <a:alpha val="30196"/>
            </a:srgb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사각형: 둥근 모서리 30">
            <a:extLst>
              <a:ext uri="{FF2B5EF4-FFF2-40B4-BE49-F238E27FC236}">
                <a16:creationId xmlns:a16="http://schemas.microsoft.com/office/drawing/2014/main" id="{21AD5738-ADA2-D153-F891-C8C496B1CAB1}"/>
              </a:ext>
            </a:extLst>
          </p:cNvPr>
          <p:cNvSpPr/>
          <p:nvPr/>
        </p:nvSpPr>
        <p:spPr>
          <a:xfrm>
            <a:off x="10818452" y="5589707"/>
            <a:ext cx="360724" cy="162900"/>
          </a:xfrm>
          <a:prstGeom prst="roundRect">
            <a:avLst/>
          </a:prstGeom>
          <a:solidFill>
            <a:srgbClr val="FFE69F">
              <a:alpha val="30196"/>
            </a:srgb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2" name="자유형: 도형 31">
            <a:extLst>
              <a:ext uri="{FF2B5EF4-FFF2-40B4-BE49-F238E27FC236}">
                <a16:creationId xmlns:a16="http://schemas.microsoft.com/office/drawing/2014/main" id="{401E52CA-B2B1-341A-6A81-DEFE8796C783}"/>
              </a:ext>
            </a:extLst>
          </p:cNvPr>
          <p:cNvSpPr/>
          <p:nvPr/>
        </p:nvSpPr>
        <p:spPr>
          <a:xfrm>
            <a:off x="5776915" y="5752607"/>
            <a:ext cx="2333728" cy="499742"/>
          </a:xfrm>
          <a:custGeom>
            <a:avLst/>
            <a:gdLst>
              <a:gd name="connsiteX0" fmla="*/ 0 w 3495675"/>
              <a:gd name="connsiteY0" fmla="*/ 0 h 828734"/>
              <a:gd name="connsiteX1" fmla="*/ 1762125 w 3495675"/>
              <a:gd name="connsiteY1" fmla="*/ 828675 h 828734"/>
              <a:gd name="connsiteX2" fmla="*/ 3495675 w 3495675"/>
              <a:gd name="connsiteY2" fmla="*/ 47625 h 828734"/>
              <a:gd name="connsiteX3" fmla="*/ 3495675 w 3495675"/>
              <a:gd name="connsiteY3" fmla="*/ 47625 h 828734"/>
            </a:gdLst>
            <a:ahLst/>
            <a:cxnLst>
              <a:cxn ang="0">
                <a:pos x="connsiteX0" y="connsiteY0"/>
              </a:cxn>
              <a:cxn ang="0">
                <a:pos x="connsiteX1" y="connsiteY1"/>
              </a:cxn>
              <a:cxn ang="0">
                <a:pos x="connsiteX2" y="connsiteY2"/>
              </a:cxn>
              <a:cxn ang="0">
                <a:pos x="connsiteX3" y="connsiteY3"/>
              </a:cxn>
            </a:cxnLst>
            <a:rect l="l" t="t" r="r" b="b"/>
            <a:pathLst>
              <a:path w="3495675" h="828734">
                <a:moveTo>
                  <a:pt x="0" y="0"/>
                </a:moveTo>
                <a:cubicBezTo>
                  <a:pt x="589756" y="410369"/>
                  <a:pt x="1179513" y="820738"/>
                  <a:pt x="1762125" y="828675"/>
                </a:cubicBezTo>
                <a:cubicBezTo>
                  <a:pt x="2344737" y="836612"/>
                  <a:pt x="3495675" y="47625"/>
                  <a:pt x="3495675" y="47625"/>
                </a:cubicBezTo>
                <a:lnTo>
                  <a:pt x="3495675" y="47625"/>
                </a:lnTo>
              </a:path>
            </a:pathLst>
          </a:custGeom>
          <a:noFill/>
          <a:ln w="38100" cap="rnd">
            <a:solidFill>
              <a:srgbClr val="FFE69F"/>
            </a:solidFill>
            <a:round/>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 name="자유형: 도형 32">
            <a:extLst>
              <a:ext uri="{FF2B5EF4-FFF2-40B4-BE49-F238E27FC236}">
                <a16:creationId xmlns:a16="http://schemas.microsoft.com/office/drawing/2014/main" id="{8D83BC2F-9975-6828-D192-306F84F6E2FA}"/>
              </a:ext>
            </a:extLst>
          </p:cNvPr>
          <p:cNvSpPr/>
          <p:nvPr/>
        </p:nvSpPr>
        <p:spPr>
          <a:xfrm>
            <a:off x="5776916" y="5736730"/>
            <a:ext cx="4967284" cy="499742"/>
          </a:xfrm>
          <a:custGeom>
            <a:avLst/>
            <a:gdLst>
              <a:gd name="connsiteX0" fmla="*/ 0 w 3495675"/>
              <a:gd name="connsiteY0" fmla="*/ 0 h 828734"/>
              <a:gd name="connsiteX1" fmla="*/ 1762125 w 3495675"/>
              <a:gd name="connsiteY1" fmla="*/ 828675 h 828734"/>
              <a:gd name="connsiteX2" fmla="*/ 3495675 w 3495675"/>
              <a:gd name="connsiteY2" fmla="*/ 47625 h 828734"/>
              <a:gd name="connsiteX3" fmla="*/ 3495675 w 3495675"/>
              <a:gd name="connsiteY3" fmla="*/ 47625 h 828734"/>
            </a:gdLst>
            <a:ahLst/>
            <a:cxnLst>
              <a:cxn ang="0">
                <a:pos x="connsiteX0" y="connsiteY0"/>
              </a:cxn>
              <a:cxn ang="0">
                <a:pos x="connsiteX1" y="connsiteY1"/>
              </a:cxn>
              <a:cxn ang="0">
                <a:pos x="connsiteX2" y="connsiteY2"/>
              </a:cxn>
              <a:cxn ang="0">
                <a:pos x="connsiteX3" y="connsiteY3"/>
              </a:cxn>
            </a:cxnLst>
            <a:rect l="l" t="t" r="r" b="b"/>
            <a:pathLst>
              <a:path w="3495675" h="828734">
                <a:moveTo>
                  <a:pt x="0" y="0"/>
                </a:moveTo>
                <a:cubicBezTo>
                  <a:pt x="589756" y="410369"/>
                  <a:pt x="1179513" y="820738"/>
                  <a:pt x="1762125" y="828675"/>
                </a:cubicBezTo>
                <a:cubicBezTo>
                  <a:pt x="2344737" y="836612"/>
                  <a:pt x="3495675" y="47625"/>
                  <a:pt x="3495675" y="47625"/>
                </a:cubicBezTo>
                <a:lnTo>
                  <a:pt x="3495675" y="47625"/>
                </a:lnTo>
              </a:path>
            </a:pathLst>
          </a:custGeom>
          <a:noFill/>
          <a:ln w="38100" cap="rnd">
            <a:solidFill>
              <a:srgbClr val="FFE69F"/>
            </a:solidFill>
            <a:round/>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065540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left)">
                                      <p:cBhvr>
                                        <p:cTn id="24" dur="500"/>
                                        <p:tgtEl>
                                          <p:spTgt spid="32"/>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left)">
                                      <p:cBhvr>
                                        <p:cTn id="2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7" grpId="0" animBg="1"/>
      <p:bldP spid="29" grpId="0" animBg="1"/>
      <p:bldP spid="30" grpId="0" animBg="1"/>
      <p:bldP spid="31" grpId="0" animBg="1"/>
      <p:bldP spid="32" grpId="0" animBg="1"/>
      <p:bldP spid="3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직선 연결선 18">
            <a:extLst>
              <a:ext uri="{FF2B5EF4-FFF2-40B4-BE49-F238E27FC236}">
                <a16:creationId xmlns:a16="http://schemas.microsoft.com/office/drawing/2014/main" id="{7FA3227F-8CBE-DE3B-AD55-BEB214C155FB}"/>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0" name="제목 1">
            <a:extLst>
              <a:ext uri="{FF2B5EF4-FFF2-40B4-BE49-F238E27FC236}">
                <a16:creationId xmlns:a16="http://schemas.microsoft.com/office/drawing/2014/main" id="{40C3F98A-470C-DE5D-149D-DF538FD783B4}"/>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768FD4"/>
                </a:solidFill>
              </a:rPr>
              <a:t>2. Artificial neural network model for forecasting </a:t>
            </a:r>
            <a:br>
              <a:rPr lang="en-US" altLang="ko-KR" sz="1400" dirty="0">
                <a:solidFill>
                  <a:srgbClr val="768FD4"/>
                </a:solidFill>
              </a:rPr>
            </a:br>
            <a:r>
              <a:rPr lang="en-US" altLang="ko-KR" sz="1400" dirty="0">
                <a:solidFill>
                  <a:srgbClr val="768FD4"/>
                </a:solidFill>
              </a:rPr>
              <a:t>sub-hourly electricity usage in Commercial buildings</a:t>
            </a:r>
            <a:endParaRPr lang="ko-KR" altLang="en-US" sz="1400" dirty="0">
              <a:solidFill>
                <a:srgbClr val="768FD4"/>
              </a:solidFill>
            </a:endParaRPr>
          </a:p>
        </p:txBody>
      </p:sp>
      <p:sp>
        <p:nvSpPr>
          <p:cNvPr id="21" name="TextBox 20">
            <a:extLst>
              <a:ext uri="{FF2B5EF4-FFF2-40B4-BE49-F238E27FC236}">
                <a16:creationId xmlns:a16="http://schemas.microsoft.com/office/drawing/2014/main" id="{B45FE674-027D-1420-F30E-A3DA755303D7}"/>
              </a:ext>
            </a:extLst>
          </p:cNvPr>
          <p:cNvSpPr txBox="1"/>
          <p:nvPr/>
        </p:nvSpPr>
        <p:spPr>
          <a:xfrm>
            <a:off x="401234" y="626776"/>
            <a:ext cx="4770206"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Conclusion</a:t>
            </a:r>
          </a:p>
        </p:txBody>
      </p:sp>
      <p:sp>
        <p:nvSpPr>
          <p:cNvPr id="22" name="직사각형 21">
            <a:extLst>
              <a:ext uri="{FF2B5EF4-FFF2-40B4-BE49-F238E27FC236}">
                <a16:creationId xmlns:a16="http://schemas.microsoft.com/office/drawing/2014/main" id="{DDA9A477-850E-1C93-6DB7-A44FCAA2929A}"/>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52EAEDEC-7F3F-063F-B1EA-480FF962AB00}"/>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4467845C-3822-1C3E-77CC-FF1D77F8E19E}"/>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제목 1">
            <a:extLst>
              <a:ext uri="{FF2B5EF4-FFF2-40B4-BE49-F238E27FC236}">
                <a16:creationId xmlns:a16="http://schemas.microsoft.com/office/drawing/2014/main" id="{FDB1EC69-37D7-B54B-3660-6A7E86CA659F}"/>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26" name="제목 1">
            <a:extLst>
              <a:ext uri="{FF2B5EF4-FFF2-40B4-BE49-F238E27FC236}">
                <a16:creationId xmlns:a16="http://schemas.microsoft.com/office/drawing/2014/main" id="{4C09B87F-D971-7DDF-F92E-58EB560CE013}"/>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
        <p:nvSpPr>
          <p:cNvPr id="34" name="TextBox 33">
            <a:extLst>
              <a:ext uri="{FF2B5EF4-FFF2-40B4-BE49-F238E27FC236}">
                <a16:creationId xmlns:a16="http://schemas.microsoft.com/office/drawing/2014/main" id="{54ADFC1C-A4A3-D358-9A08-99B3E35857DD}"/>
              </a:ext>
            </a:extLst>
          </p:cNvPr>
          <p:cNvSpPr txBox="1"/>
          <p:nvPr/>
        </p:nvSpPr>
        <p:spPr>
          <a:xfrm>
            <a:off x="434775" y="2160769"/>
            <a:ext cx="11310450" cy="783356"/>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altLang="ko-KR" sz="1600" dirty="0"/>
              <a:t>A new approach – using feature extraction and an ANN </a:t>
            </a:r>
          </a:p>
          <a:p>
            <a:pPr lvl="1">
              <a:lnSpc>
                <a:spcPct val="150000"/>
              </a:lnSpc>
            </a:pPr>
            <a:r>
              <a:rPr lang="ko-KR" altLang="en-US" sz="1600" dirty="0"/>
              <a:t>→ </a:t>
            </a:r>
            <a:r>
              <a:rPr lang="en-US" altLang="ko-KR" sz="1600" b="1" dirty="0">
                <a:solidFill>
                  <a:srgbClr val="5674CA"/>
                </a:solidFill>
              </a:rPr>
              <a:t>A-day-ahead forecast of the electricity usage for a commercial building complex </a:t>
            </a:r>
            <a:r>
              <a:rPr lang="en-US" altLang="ko-KR" sz="1600" dirty="0"/>
              <a:t>(15 min)</a:t>
            </a:r>
          </a:p>
        </p:txBody>
      </p:sp>
      <p:sp>
        <p:nvSpPr>
          <p:cNvPr id="35" name="TextBox 34">
            <a:extLst>
              <a:ext uri="{FF2B5EF4-FFF2-40B4-BE49-F238E27FC236}">
                <a16:creationId xmlns:a16="http://schemas.microsoft.com/office/drawing/2014/main" id="{64ECC685-CAA5-49C5-285C-C4CDBF12C9A6}"/>
              </a:ext>
            </a:extLst>
          </p:cNvPr>
          <p:cNvSpPr txBox="1"/>
          <p:nvPr/>
        </p:nvSpPr>
        <p:spPr>
          <a:xfrm>
            <a:off x="433208" y="1377412"/>
            <a:ext cx="11310449" cy="783356"/>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en-US" altLang="ko-KR" sz="1600" b="1" dirty="0">
                <a:solidFill>
                  <a:srgbClr val="5674CA"/>
                </a:solidFill>
              </a:rPr>
              <a:t>The short-term load forecast (STLF) </a:t>
            </a:r>
            <a:r>
              <a:rPr lang="en-US" altLang="ko-KR" sz="1600" dirty="0"/>
              <a:t>– </a:t>
            </a:r>
            <a:r>
              <a:rPr lang="en-US" altLang="ko-KR" sz="1600" dirty="0">
                <a:solidFill>
                  <a:srgbClr val="768FD4"/>
                </a:solidFill>
              </a:rPr>
              <a:t>sub-hourly</a:t>
            </a:r>
            <a:r>
              <a:rPr lang="en-US" altLang="ko-KR" sz="1600" dirty="0"/>
              <a:t> electricity consumption of buildings</a:t>
            </a:r>
          </a:p>
          <a:p>
            <a:pPr marL="742950" lvl="1" indent="-285750">
              <a:lnSpc>
                <a:spcPct val="150000"/>
              </a:lnSpc>
              <a:buFont typeface="Arial" panose="020B0604020202020204" pitchFamily="34" charset="0"/>
              <a:buChar char="•"/>
            </a:pPr>
            <a:r>
              <a:rPr lang="en-US" altLang="ko-KR" sz="1600" dirty="0"/>
              <a:t>Still a challenging problem – complexity of usage pattern &amp; highly noisy input data</a:t>
            </a:r>
          </a:p>
        </p:txBody>
      </p:sp>
      <p:sp>
        <p:nvSpPr>
          <p:cNvPr id="36" name="TextBox 35">
            <a:extLst>
              <a:ext uri="{FF2B5EF4-FFF2-40B4-BE49-F238E27FC236}">
                <a16:creationId xmlns:a16="http://schemas.microsoft.com/office/drawing/2014/main" id="{A0D4A521-5265-77C9-3BA7-A13B45E133FB}"/>
              </a:ext>
            </a:extLst>
          </p:cNvPr>
          <p:cNvSpPr txBox="1"/>
          <p:nvPr/>
        </p:nvSpPr>
        <p:spPr>
          <a:xfrm>
            <a:off x="433207" y="3169190"/>
            <a:ext cx="11310450" cy="1891352"/>
          </a:xfrm>
          <a:prstGeom prst="rect">
            <a:avLst/>
          </a:prstGeom>
          <a:solidFill>
            <a:srgbClr val="EDF0F9">
              <a:alpha val="80000"/>
            </a:srgbClr>
          </a:solidFill>
        </p:spPr>
        <p:txBody>
          <a:bodyPr wrap="square" rtlCol="0">
            <a:spAutoFit/>
          </a:bodyPr>
          <a:lstStyle/>
          <a:p>
            <a:pPr marL="285750" indent="-285750">
              <a:lnSpc>
                <a:spcPct val="150000"/>
              </a:lnSpc>
              <a:buFont typeface="Wingdings" panose="05000000000000000000" pitchFamily="2" charset="2"/>
              <a:buChar char="ü"/>
            </a:pPr>
            <a:r>
              <a:rPr lang="en-US" altLang="ko-KR" sz="1600" dirty="0"/>
              <a:t>Developed model for 2 months</a:t>
            </a:r>
          </a:p>
          <a:p>
            <a:pPr marL="742950" lvl="1" indent="-285750">
              <a:lnSpc>
                <a:spcPct val="150000"/>
              </a:lnSpc>
              <a:buFont typeface="Arial" panose="020B0604020202020204" pitchFamily="34" charset="0"/>
              <a:buChar char="•"/>
            </a:pPr>
            <a:r>
              <a:rPr lang="en-US" altLang="ko-KR" sz="1600" dirty="0"/>
              <a:t>Daily error : stable around averaged CV of 10%</a:t>
            </a:r>
          </a:p>
          <a:p>
            <a:pPr marL="742950" lvl="1" indent="-285750">
              <a:lnSpc>
                <a:spcPct val="150000"/>
              </a:lnSpc>
              <a:buFont typeface="Arial" panose="020B0604020202020204" pitchFamily="34" charset="0"/>
              <a:buChar char="•"/>
            </a:pPr>
            <a:r>
              <a:rPr lang="en-US" altLang="ko-KR" sz="1600" dirty="0"/>
              <a:t>Daily peak demand : averaged APE of 5% </a:t>
            </a:r>
          </a:p>
          <a:p>
            <a:pPr marL="742950" lvl="1" indent="-285750">
              <a:lnSpc>
                <a:spcPct val="150000"/>
              </a:lnSpc>
              <a:buFont typeface="Symbol" panose="05050102010706020507" pitchFamily="18" charset="2"/>
              <a:buChar char="Þ"/>
            </a:pPr>
            <a:r>
              <a:rPr lang="en-US" altLang="ko-KR" sz="1600" b="1" dirty="0">
                <a:solidFill>
                  <a:srgbClr val="002060"/>
                </a:solidFill>
              </a:rPr>
              <a:t>The model can provide a day-ahead electricity usage profile with sub-hourly intervals and daily peak electricity consumption with a reasonable accuracy</a:t>
            </a:r>
          </a:p>
        </p:txBody>
      </p:sp>
      <p:sp>
        <p:nvSpPr>
          <p:cNvPr id="37" name="TextBox 36">
            <a:extLst>
              <a:ext uri="{FF2B5EF4-FFF2-40B4-BE49-F238E27FC236}">
                <a16:creationId xmlns:a16="http://schemas.microsoft.com/office/drawing/2014/main" id="{4682079A-489B-E9F3-F200-BD3E93E5AA5B}"/>
              </a:ext>
            </a:extLst>
          </p:cNvPr>
          <p:cNvSpPr txBox="1"/>
          <p:nvPr/>
        </p:nvSpPr>
        <p:spPr>
          <a:xfrm>
            <a:off x="433207" y="5237214"/>
            <a:ext cx="11310449" cy="783356"/>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en-US" altLang="ko-KR" sz="1600" dirty="0"/>
              <a:t>A </a:t>
            </a:r>
            <a:r>
              <a:rPr lang="en-US" altLang="ko-KR" sz="1600" dirty="0">
                <a:solidFill>
                  <a:srgbClr val="5674CA"/>
                </a:solidFill>
              </a:rPr>
              <a:t>good predictive model</a:t>
            </a:r>
            <a:r>
              <a:rPr lang="en-US" altLang="ko-KR" sz="1600" dirty="0"/>
              <a:t> of energy consumption in buildings</a:t>
            </a:r>
          </a:p>
          <a:p>
            <a:pPr lvl="1">
              <a:lnSpc>
                <a:spcPct val="150000"/>
              </a:lnSpc>
            </a:pPr>
            <a:r>
              <a:rPr lang="ko-KR" altLang="en-US" sz="1600" dirty="0"/>
              <a:t>→ </a:t>
            </a:r>
            <a:r>
              <a:rPr lang="en-US" altLang="ko-KR" sz="1600" dirty="0"/>
              <a:t>Useful in developing a good model predictive control (MPC) method that can reduce energy costs in buildings.</a:t>
            </a:r>
          </a:p>
        </p:txBody>
      </p:sp>
    </p:spTree>
    <p:extLst>
      <p:ext uri="{BB962C8B-B14F-4D97-AF65-F5344CB8AC3E}">
        <p14:creationId xmlns:p14="http://schemas.microsoft.com/office/powerpoint/2010/main" val="2953630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96694782-0979-24D0-4D63-4DACB413C8D6}"/>
              </a:ext>
            </a:extLst>
          </p:cNvPr>
          <p:cNvSpPr>
            <a:spLocks noGrp="1"/>
          </p:cNvSpPr>
          <p:nvPr>
            <p:ph type="ctrTitle"/>
          </p:nvPr>
        </p:nvSpPr>
        <p:spPr>
          <a:xfrm>
            <a:off x="2114548" y="2142698"/>
            <a:ext cx="7962901" cy="2046550"/>
          </a:xfrm>
          <a:ln w="38100">
            <a:solidFill>
              <a:srgbClr val="F0A2A2">
                <a:alpha val="60000"/>
              </a:srgbClr>
            </a:solidFill>
          </a:ln>
        </p:spPr>
        <p:txBody>
          <a:bodyPr anchor="ctr">
            <a:normAutofit/>
          </a:bodyPr>
          <a:lstStyle/>
          <a:p>
            <a:pPr>
              <a:lnSpc>
                <a:spcPct val="100000"/>
              </a:lnSpc>
            </a:pPr>
            <a:r>
              <a:rPr lang="en-US" altLang="ko-KR" sz="2800" b="1" dirty="0">
                <a:solidFill>
                  <a:srgbClr val="E45656"/>
                </a:solidFill>
                <a:latin typeface="Microsoft GothicNeo" panose="020B0500000101010101" pitchFamily="50" charset="-127"/>
                <a:ea typeface="Microsoft GothicNeo" panose="020B0500000101010101" pitchFamily="50" charset="-127"/>
                <a:cs typeface="Microsoft GothicNeo" panose="020B0500000101010101" pitchFamily="50" charset="-127"/>
              </a:rPr>
              <a:t>3. A hybrid model </a:t>
            </a:r>
            <a:r>
              <a:rPr lang="en-US" altLang="ko-KR" sz="2800" b="1" dirty="0">
                <a:latin typeface="Microsoft GothicNeo" panose="020B0500000101010101" pitchFamily="50" charset="-127"/>
                <a:ea typeface="Microsoft GothicNeo" panose="020B0500000101010101" pitchFamily="50" charset="-127"/>
                <a:cs typeface="Microsoft GothicNeo" panose="020B0500000101010101" pitchFamily="50" charset="-127"/>
              </a:rPr>
              <a:t>approach for forecasting future residential electricity consumption</a:t>
            </a:r>
          </a:p>
        </p:txBody>
      </p:sp>
      <p:sp>
        <p:nvSpPr>
          <p:cNvPr id="4" name="TextBox 3">
            <a:extLst>
              <a:ext uri="{FF2B5EF4-FFF2-40B4-BE49-F238E27FC236}">
                <a16:creationId xmlns:a16="http://schemas.microsoft.com/office/drawing/2014/main" id="{5E2F97AE-2941-00DB-053C-2FC53EA618EF}"/>
              </a:ext>
            </a:extLst>
          </p:cNvPr>
          <p:cNvSpPr txBox="1"/>
          <p:nvPr/>
        </p:nvSpPr>
        <p:spPr>
          <a:xfrm>
            <a:off x="3832562" y="4302701"/>
            <a:ext cx="4526874" cy="646331"/>
          </a:xfrm>
          <a:prstGeom prst="rect">
            <a:avLst/>
          </a:prstGeom>
          <a:noFill/>
        </p:spPr>
        <p:txBody>
          <a:bodyPr wrap="square">
            <a:spAutoFit/>
          </a:bodyPr>
          <a:lstStyle/>
          <a:p>
            <a:pPr algn="ctr"/>
            <a:r>
              <a:rPr lang="en-US" altLang="ko-KR" dirty="0">
                <a:solidFill>
                  <a:srgbClr val="F0A2A2"/>
                </a:solidFill>
              </a:rPr>
              <a:t>Dong B, Li Z, Rahman SMM, Vega R.</a:t>
            </a:r>
            <a:r>
              <a:rPr lang="en-US" altLang="ko-KR" b="1" dirty="0">
                <a:solidFill>
                  <a:srgbClr val="F0A2A2"/>
                </a:solidFill>
              </a:rPr>
              <a:t> </a:t>
            </a:r>
            <a:r>
              <a:rPr lang="en-US" altLang="ko-KR" dirty="0">
                <a:solidFill>
                  <a:srgbClr val="F0A2A2"/>
                </a:solidFill>
              </a:rPr>
              <a:t>Energy Build 2016;117:341–51.</a:t>
            </a:r>
            <a:r>
              <a:rPr lang="en-US" altLang="ko-KR" b="0" i="0" dirty="0">
                <a:solidFill>
                  <a:srgbClr val="F0A2A2"/>
                </a:solidFill>
                <a:effectLst/>
                <a:latin typeface="+mj-lt"/>
              </a:rPr>
              <a:t>.</a:t>
            </a:r>
            <a:endParaRPr lang="ko-KR" altLang="en-US" dirty="0">
              <a:solidFill>
                <a:srgbClr val="F0A2A2"/>
              </a:solidFill>
              <a:latin typeface="+mj-lt"/>
            </a:endParaRPr>
          </a:p>
        </p:txBody>
      </p:sp>
      <p:sp>
        <p:nvSpPr>
          <p:cNvPr id="5" name="제목 1">
            <a:extLst>
              <a:ext uri="{FF2B5EF4-FFF2-40B4-BE49-F238E27FC236}">
                <a16:creationId xmlns:a16="http://schemas.microsoft.com/office/drawing/2014/main" id="{CA6C12B0-9EF3-1AC1-5044-7595BF0F69C5}"/>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7" name="직사각형 6">
            <a:extLst>
              <a:ext uri="{FF2B5EF4-FFF2-40B4-BE49-F238E27FC236}">
                <a16:creationId xmlns:a16="http://schemas.microsoft.com/office/drawing/2014/main" id="{48F76608-FF11-016E-E898-DD9727444AB3}"/>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D0A5584D-F656-4BA3-6C0C-7BDA0F8FF923}"/>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576597FB-4CFC-C6CC-08D5-94436038544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제목 1">
            <a:extLst>
              <a:ext uri="{FF2B5EF4-FFF2-40B4-BE49-F238E27FC236}">
                <a16:creationId xmlns:a16="http://schemas.microsoft.com/office/drawing/2014/main" id="{3735F020-A679-DB84-B043-982B125CB4FF}"/>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1" name="제목 1">
            <a:extLst>
              <a:ext uri="{FF2B5EF4-FFF2-40B4-BE49-F238E27FC236}">
                <a16:creationId xmlns:a16="http://schemas.microsoft.com/office/drawing/2014/main" id="{D150B22C-1DB1-271E-4E33-DD27CB6CC97D}"/>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Tree>
    <p:extLst>
      <p:ext uri="{BB962C8B-B14F-4D97-AF65-F5344CB8AC3E}">
        <p14:creationId xmlns:p14="http://schemas.microsoft.com/office/powerpoint/2010/main" val="768823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ow to improve energy efficiency using the smart facility for your business">
            <a:extLst>
              <a:ext uri="{FF2B5EF4-FFF2-40B4-BE49-F238E27FC236}">
                <a16:creationId xmlns:a16="http://schemas.microsoft.com/office/drawing/2014/main" id="{D7367C16-F730-7B8C-272F-906A144019E1}"/>
              </a:ext>
            </a:extLst>
          </p:cNvPr>
          <p:cNvPicPr>
            <a:picLocks noChangeAspect="1"/>
          </p:cNvPicPr>
          <p:nvPr/>
        </p:nvPicPr>
        <p:blipFill rotWithShape="1">
          <a:blip r:embed="rId3">
            <a:duotone>
              <a:schemeClr val="accent5">
                <a:shade val="45000"/>
                <a:satMod val="135000"/>
              </a:schemeClr>
              <a:prstClr val="white"/>
            </a:duotone>
            <a:alphaModFix amt="50000"/>
            <a:extLst>
              <a:ext uri="{28A0092B-C50C-407E-A947-70E740481C1C}">
                <a14:useLocalDpi xmlns:a14="http://schemas.microsoft.com/office/drawing/2010/main" val="0"/>
              </a:ext>
            </a:extLst>
          </a:blip>
          <a:srcRect l="4449" t="4421" r="2922" b="18439"/>
          <a:stretch/>
        </p:blipFill>
        <p:spPr bwMode="auto">
          <a:xfrm>
            <a:off x="1" y="3632930"/>
            <a:ext cx="6089998" cy="322507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A23C394-21DA-37D2-6EE5-5E51D0BC7994}"/>
              </a:ext>
            </a:extLst>
          </p:cNvPr>
          <p:cNvSpPr txBox="1"/>
          <p:nvPr/>
        </p:nvSpPr>
        <p:spPr>
          <a:xfrm>
            <a:off x="4461816" y="473890"/>
            <a:ext cx="3256367" cy="646331"/>
          </a:xfrm>
          <a:prstGeom prst="rect">
            <a:avLst/>
          </a:prstGeom>
          <a:noFill/>
          <a:ln w="44450" cap="rnd">
            <a:noFill/>
          </a:ln>
        </p:spPr>
        <p:txBody>
          <a:bodyPr wrap="square" rtlCol="0">
            <a:spAutoFit/>
          </a:bodyPr>
          <a:lstStyle/>
          <a:p>
            <a:pPr algn="ctr"/>
            <a:r>
              <a:rPr lang="en-US" altLang="ko-KR" sz="3600" b="1" dirty="0">
                <a:solidFill>
                  <a:srgbClr val="768FD4"/>
                </a:solidFill>
              </a:rPr>
              <a:t> Contents</a:t>
            </a:r>
          </a:p>
        </p:txBody>
      </p:sp>
      <p:cxnSp>
        <p:nvCxnSpPr>
          <p:cNvPr id="29" name="직선 연결선 28">
            <a:extLst>
              <a:ext uri="{FF2B5EF4-FFF2-40B4-BE49-F238E27FC236}">
                <a16:creationId xmlns:a16="http://schemas.microsoft.com/office/drawing/2014/main" id="{4BFFAC1D-55C4-F8D1-6916-F96B4525833B}"/>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graphicFrame>
        <p:nvGraphicFramePr>
          <p:cNvPr id="6" name="다이어그램 5">
            <a:extLst>
              <a:ext uri="{FF2B5EF4-FFF2-40B4-BE49-F238E27FC236}">
                <a16:creationId xmlns:a16="http://schemas.microsoft.com/office/drawing/2014/main" id="{D9369B87-DFC8-7B01-7BCC-4308828DF65E}"/>
              </a:ext>
            </a:extLst>
          </p:cNvPr>
          <p:cNvGraphicFramePr/>
          <p:nvPr>
            <p:extLst>
              <p:ext uri="{D42A27DB-BD31-4B8C-83A1-F6EECF244321}">
                <p14:modId xmlns:p14="http://schemas.microsoft.com/office/powerpoint/2010/main" val="2901739619"/>
              </p:ext>
            </p:extLst>
          </p:nvPr>
        </p:nvGraphicFramePr>
        <p:xfrm>
          <a:off x="405741" y="1783894"/>
          <a:ext cx="11392524" cy="34615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791302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사각형: 둥근 모서리 4">
            <a:extLst>
              <a:ext uri="{FF2B5EF4-FFF2-40B4-BE49-F238E27FC236}">
                <a16:creationId xmlns:a16="http://schemas.microsoft.com/office/drawing/2014/main" id="{979509AF-A27F-733C-57C1-9246C7112254}"/>
              </a:ext>
            </a:extLst>
          </p:cNvPr>
          <p:cNvSpPr/>
          <p:nvPr/>
        </p:nvSpPr>
        <p:spPr>
          <a:xfrm>
            <a:off x="587228" y="1440273"/>
            <a:ext cx="11005543" cy="1927935"/>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Wingdings" panose="05000000000000000000" pitchFamily="2" charset="2"/>
              <a:buChar char="u"/>
            </a:pPr>
            <a:r>
              <a:rPr lang="en-US" altLang="ko-KR" sz="1600" b="1" dirty="0">
                <a:solidFill>
                  <a:schemeClr val="tx1">
                    <a:lumMod val="65000"/>
                    <a:lumOff val="35000"/>
                  </a:schemeClr>
                </a:solidFill>
              </a:rPr>
              <a:t>Data-driven - </a:t>
            </a:r>
            <a:r>
              <a:rPr lang="en-US" altLang="ko-KR" sz="1600" b="1" dirty="0">
                <a:solidFill>
                  <a:srgbClr val="768FD4"/>
                </a:solidFill>
              </a:rPr>
              <a:t>Black-box</a:t>
            </a:r>
            <a:r>
              <a:rPr lang="en-US" altLang="ko-KR" sz="1600" dirty="0">
                <a:solidFill>
                  <a:schemeClr val="tx1"/>
                </a:solidFill>
              </a:rPr>
              <a:t> : machine learning driven, derived by </a:t>
            </a:r>
            <a:r>
              <a:rPr lang="en-US" altLang="ko-KR" sz="1600" dirty="0">
                <a:solidFill>
                  <a:srgbClr val="768FD4"/>
                </a:solidFill>
              </a:rPr>
              <a:t>measured data</a:t>
            </a:r>
          </a:p>
          <a:p>
            <a:pPr marL="742950" lvl="1" indent="-285750">
              <a:lnSpc>
                <a:spcPct val="150000"/>
              </a:lnSpc>
              <a:buFont typeface="Wingdings" panose="05000000000000000000" pitchFamily="2" charset="2"/>
              <a:buChar char="§"/>
            </a:pPr>
            <a:r>
              <a:rPr lang="en-US" altLang="ko-KR" sz="1600" dirty="0">
                <a:solidFill>
                  <a:schemeClr val="tx1"/>
                </a:solidFill>
              </a:rPr>
              <a:t>Limited in one type of methods (neural networks)</a:t>
            </a:r>
          </a:p>
          <a:p>
            <a:pPr marL="285750" indent="-285750">
              <a:lnSpc>
                <a:spcPct val="150000"/>
              </a:lnSpc>
              <a:buFont typeface="Wingdings" panose="05000000000000000000" pitchFamily="2" charset="2"/>
              <a:buChar char="u"/>
            </a:pPr>
            <a:r>
              <a:rPr lang="en-US" altLang="ko-KR" sz="1600" b="1" dirty="0">
                <a:solidFill>
                  <a:schemeClr val="tx1">
                    <a:lumMod val="65000"/>
                    <a:lumOff val="35000"/>
                  </a:schemeClr>
                </a:solidFill>
              </a:rPr>
              <a:t>Physical + Data-driven = </a:t>
            </a:r>
            <a:r>
              <a:rPr lang="en-US" altLang="ko-KR" sz="1600" b="1" dirty="0">
                <a:solidFill>
                  <a:srgbClr val="E45656"/>
                </a:solidFill>
              </a:rPr>
              <a:t>Grey-box</a:t>
            </a:r>
          </a:p>
          <a:p>
            <a:pPr marL="742950" lvl="1" indent="-285750">
              <a:lnSpc>
                <a:spcPct val="150000"/>
              </a:lnSpc>
              <a:buFont typeface="Wingdings" panose="05000000000000000000" pitchFamily="2" charset="2"/>
              <a:buChar char="§"/>
            </a:pPr>
            <a:r>
              <a:rPr lang="en-US" altLang="ko-KR" sz="1600" dirty="0">
                <a:solidFill>
                  <a:srgbClr val="E45656"/>
                </a:solidFill>
              </a:rPr>
              <a:t>Built upon physical relationship</a:t>
            </a:r>
            <a:r>
              <a:rPr lang="en-US" altLang="ko-KR" sz="1600" dirty="0">
                <a:solidFill>
                  <a:schemeClr val="tx1"/>
                </a:solidFill>
              </a:rPr>
              <a:t> – parameters of physical model are unknown or uncertain.</a:t>
            </a:r>
          </a:p>
          <a:p>
            <a:pPr marL="742950" lvl="1" indent="-285750">
              <a:lnSpc>
                <a:spcPct val="150000"/>
              </a:lnSpc>
              <a:buFont typeface="Wingdings" panose="05000000000000000000" pitchFamily="2" charset="2"/>
              <a:buChar char="§"/>
            </a:pPr>
            <a:r>
              <a:rPr lang="en-US" altLang="ko-KR" sz="1600" dirty="0">
                <a:solidFill>
                  <a:srgbClr val="E45656"/>
                </a:solidFill>
              </a:rPr>
              <a:t>+ Measured data </a:t>
            </a:r>
            <a:r>
              <a:rPr lang="ko-KR" altLang="en-US" sz="1600" dirty="0">
                <a:solidFill>
                  <a:schemeClr val="tx1"/>
                </a:solidFill>
              </a:rPr>
              <a:t>→</a:t>
            </a:r>
            <a:r>
              <a:rPr lang="en-US" altLang="ko-KR" sz="1600" dirty="0">
                <a:solidFill>
                  <a:schemeClr val="tx1"/>
                </a:solidFill>
              </a:rPr>
              <a:t> identify those parameters, model tuning for better accuracy</a:t>
            </a:r>
          </a:p>
        </p:txBody>
      </p:sp>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2668343"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8D1717"/>
                </a:solidFill>
              </a:rPr>
              <a:t> Introduction</a:t>
            </a:r>
          </a:p>
        </p:txBody>
      </p:sp>
      <p:cxnSp>
        <p:nvCxnSpPr>
          <p:cNvPr id="14" name="직선 연결선 13">
            <a:extLst>
              <a:ext uri="{FF2B5EF4-FFF2-40B4-BE49-F238E27FC236}">
                <a16:creationId xmlns:a16="http://schemas.microsoft.com/office/drawing/2014/main" id="{62D2F208-2D37-97DF-A54C-95F96875DF40}"/>
              </a:ext>
            </a:extLst>
          </p:cNvPr>
          <p:cNvCxnSpPr>
            <a:cxnSpLocks/>
          </p:cNvCxnSpPr>
          <p:nvPr/>
        </p:nvCxnSpPr>
        <p:spPr>
          <a:xfrm>
            <a:off x="399738" y="1121270"/>
            <a:ext cx="11392524" cy="0"/>
          </a:xfrm>
          <a:prstGeom prst="line">
            <a:avLst/>
          </a:prstGeom>
          <a:ln w="19050">
            <a:solidFill>
              <a:srgbClr val="F0A2A2"/>
            </a:solidFill>
          </a:ln>
        </p:spPr>
        <p:style>
          <a:lnRef idx="1">
            <a:schemeClr val="accent1"/>
          </a:lnRef>
          <a:fillRef idx="0">
            <a:schemeClr val="accent1"/>
          </a:fillRef>
          <a:effectRef idx="0">
            <a:schemeClr val="accent1"/>
          </a:effectRef>
          <a:fontRef idx="minor">
            <a:schemeClr val="tx1"/>
          </a:fontRef>
        </p:style>
      </p:cxnSp>
      <p:sp>
        <p:nvSpPr>
          <p:cNvPr id="12" name="사각형: 둥근 모서리 11">
            <a:extLst>
              <a:ext uri="{FF2B5EF4-FFF2-40B4-BE49-F238E27FC236}">
                <a16:creationId xmlns:a16="http://schemas.microsoft.com/office/drawing/2014/main" id="{20187D18-5DDD-52A3-90E1-FB07AF0F2649}"/>
              </a:ext>
            </a:extLst>
          </p:cNvPr>
          <p:cNvSpPr/>
          <p:nvPr/>
        </p:nvSpPr>
        <p:spPr>
          <a:xfrm>
            <a:off x="6251396" y="3481530"/>
            <a:ext cx="5540866" cy="152202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Wingdings" panose="05000000000000000000" pitchFamily="2" charset="2"/>
              <a:buChar char="u"/>
            </a:pPr>
            <a:r>
              <a:rPr lang="en-US" altLang="ko-KR" sz="1600" b="1" dirty="0">
                <a:solidFill>
                  <a:schemeClr val="tx1"/>
                </a:solidFill>
              </a:rPr>
              <a:t>Commercial vs Residential building</a:t>
            </a:r>
          </a:p>
          <a:p>
            <a:pPr marL="342900" indent="-342900">
              <a:lnSpc>
                <a:spcPct val="150000"/>
              </a:lnSpc>
              <a:buFont typeface="+mj-lt"/>
              <a:buAutoNum type="arabicPeriod"/>
            </a:pPr>
            <a:r>
              <a:rPr lang="en-US" altLang="ko-KR" sz="1600" dirty="0">
                <a:solidFill>
                  <a:schemeClr val="tx1"/>
                </a:solidFill>
              </a:rPr>
              <a:t>The lack of hourly or more granular data</a:t>
            </a:r>
          </a:p>
          <a:p>
            <a:pPr marL="342900" indent="-342900">
              <a:lnSpc>
                <a:spcPct val="150000"/>
              </a:lnSpc>
              <a:buFont typeface="+mj-lt"/>
              <a:buAutoNum type="arabicPeriod"/>
            </a:pPr>
            <a:r>
              <a:rPr lang="en-US" altLang="ko-KR" sz="1600" dirty="0">
                <a:solidFill>
                  <a:schemeClr val="tx1"/>
                </a:solidFill>
              </a:rPr>
              <a:t>The growing percentage of </a:t>
            </a:r>
            <a:r>
              <a:rPr lang="en-US" altLang="ko-KR" sz="1600" dirty="0">
                <a:solidFill>
                  <a:srgbClr val="E45656"/>
                </a:solidFill>
              </a:rPr>
              <a:t>miscellaneous electrical load (MEL) </a:t>
            </a:r>
            <a:r>
              <a:rPr lang="en-US" altLang="ko-KR" sz="1600" dirty="0">
                <a:solidFill>
                  <a:schemeClr val="tx1"/>
                </a:solidFill>
              </a:rPr>
              <a:t>in residential building (~52%)</a:t>
            </a:r>
          </a:p>
        </p:txBody>
      </p:sp>
      <p:pic>
        <p:nvPicPr>
          <p:cNvPr id="1028" name="Picture 4" descr="Modern Commercial Building Elevation | Commercial House Design">
            <a:extLst>
              <a:ext uri="{FF2B5EF4-FFF2-40B4-BE49-F238E27FC236}">
                <a16:creationId xmlns:a16="http://schemas.microsoft.com/office/drawing/2014/main" id="{9B4BE92C-F0A3-AB57-E5D8-C60DF55965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163" t="1880" r="2156" b="4311"/>
          <a:stretch/>
        </p:blipFill>
        <p:spPr bwMode="auto">
          <a:xfrm>
            <a:off x="399738" y="3753118"/>
            <a:ext cx="2826850" cy="252599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30" name="Picture 6" descr="Prestigious Four Bedroom Modern Residential House - Pinoy House Designs -  Pinoy House Designs">
            <a:extLst>
              <a:ext uri="{FF2B5EF4-FFF2-40B4-BE49-F238E27FC236}">
                <a16:creationId xmlns:a16="http://schemas.microsoft.com/office/drawing/2014/main" id="{15D88D23-5C7D-94CF-DDEB-8A23B2681C0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368" r="16486"/>
          <a:stretch/>
        </p:blipFill>
        <p:spPr bwMode="auto">
          <a:xfrm>
            <a:off x="3226589" y="3753115"/>
            <a:ext cx="2826850" cy="2525994"/>
          </a:xfrm>
          <a:prstGeom prst="rect">
            <a:avLst/>
          </a:prstGeom>
          <a:noFill/>
          <a:extLst>
            <a:ext uri="{909E8E84-426E-40DD-AFC4-6F175D3DCCD1}">
              <a14:hiddenFill xmlns:a14="http://schemas.microsoft.com/office/drawing/2010/main">
                <a:solidFill>
                  <a:srgbClr val="FFFFFF"/>
                </a:solidFill>
              </a14:hiddenFill>
            </a:ext>
          </a:extLst>
        </p:spPr>
      </p:pic>
      <p:sp>
        <p:nvSpPr>
          <p:cNvPr id="20" name="사각형: 둥근 모서리 19">
            <a:extLst>
              <a:ext uri="{FF2B5EF4-FFF2-40B4-BE49-F238E27FC236}">
                <a16:creationId xmlns:a16="http://schemas.microsoft.com/office/drawing/2014/main" id="{BDBE1C35-6EFF-B3A9-8F78-E3DD7D3A9795}"/>
              </a:ext>
            </a:extLst>
          </p:cNvPr>
          <p:cNvSpPr/>
          <p:nvPr/>
        </p:nvSpPr>
        <p:spPr>
          <a:xfrm>
            <a:off x="6251396" y="5160302"/>
            <a:ext cx="5540866" cy="1253019"/>
          </a:xfrm>
          <a:prstGeom prst="roundRect">
            <a:avLst>
              <a:gd name="adj" fmla="val 14277"/>
            </a:avLst>
          </a:prstGeom>
          <a:solidFill>
            <a:srgbClr val="F0A2A2">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Symbol" panose="05050102010706020507" pitchFamily="18" charset="2"/>
              <a:buChar char="Þ"/>
            </a:pPr>
            <a:r>
              <a:rPr lang="en-US" altLang="ko-KR" sz="1600" b="1" dirty="0">
                <a:solidFill>
                  <a:srgbClr val="E45656"/>
                </a:solidFill>
              </a:rPr>
              <a:t>A</a:t>
            </a:r>
            <a:r>
              <a:rPr lang="ko-KR" altLang="en-US" sz="1600" b="1" dirty="0">
                <a:solidFill>
                  <a:srgbClr val="E45656"/>
                </a:solidFill>
              </a:rPr>
              <a:t> </a:t>
            </a:r>
            <a:r>
              <a:rPr lang="en-US" altLang="ko-KR" sz="1600" b="1" dirty="0">
                <a:solidFill>
                  <a:srgbClr val="E45656"/>
                </a:solidFill>
              </a:rPr>
              <a:t>new</a:t>
            </a:r>
            <a:r>
              <a:rPr lang="ko-KR" altLang="en-US" sz="1600" b="1" dirty="0">
                <a:solidFill>
                  <a:srgbClr val="E45656"/>
                </a:solidFill>
              </a:rPr>
              <a:t> </a:t>
            </a:r>
            <a:r>
              <a:rPr lang="en-US" altLang="ko-KR" sz="1600" b="1" dirty="0">
                <a:solidFill>
                  <a:srgbClr val="E45656"/>
                </a:solidFill>
              </a:rPr>
              <a:t>hybrid</a:t>
            </a:r>
            <a:r>
              <a:rPr lang="ko-KR" altLang="en-US" sz="1600" b="1" dirty="0">
                <a:solidFill>
                  <a:srgbClr val="E45656"/>
                </a:solidFill>
              </a:rPr>
              <a:t> </a:t>
            </a:r>
            <a:r>
              <a:rPr lang="en-US" altLang="ko-KR" sz="1600" b="1" dirty="0">
                <a:solidFill>
                  <a:srgbClr val="E45656"/>
                </a:solidFill>
              </a:rPr>
              <a:t>modeling approach</a:t>
            </a:r>
          </a:p>
          <a:p>
            <a:pPr marL="285750" indent="-285750">
              <a:lnSpc>
                <a:spcPct val="150000"/>
              </a:lnSpc>
              <a:buFont typeface="Symbol" panose="05050102010706020507" pitchFamily="18" charset="2"/>
              <a:buChar char="Þ"/>
            </a:pPr>
            <a:r>
              <a:rPr lang="en-US" altLang="ko-KR" sz="1600" dirty="0">
                <a:solidFill>
                  <a:schemeClr val="tx1"/>
                </a:solidFill>
              </a:rPr>
              <a:t>Forecast hour ahead and 24 ahead </a:t>
            </a:r>
            <a:r>
              <a:rPr lang="en-US" altLang="ko-KR" sz="1600" dirty="0">
                <a:solidFill>
                  <a:srgbClr val="E45656"/>
                </a:solidFill>
              </a:rPr>
              <a:t>residential electrical load</a:t>
            </a:r>
          </a:p>
        </p:txBody>
      </p:sp>
      <p:sp>
        <p:nvSpPr>
          <p:cNvPr id="2" name="TextBox 1">
            <a:extLst>
              <a:ext uri="{FF2B5EF4-FFF2-40B4-BE49-F238E27FC236}">
                <a16:creationId xmlns:a16="http://schemas.microsoft.com/office/drawing/2014/main" id="{3E2B7990-CC97-DBFD-C5AD-C0ADAA457A5C}"/>
              </a:ext>
            </a:extLst>
          </p:cNvPr>
          <p:cNvSpPr txBox="1"/>
          <p:nvPr/>
        </p:nvSpPr>
        <p:spPr>
          <a:xfrm>
            <a:off x="9945737" y="4177919"/>
            <a:ext cx="1579978" cy="246221"/>
          </a:xfrm>
          <a:prstGeom prst="rect">
            <a:avLst/>
          </a:prstGeom>
          <a:noFill/>
        </p:spPr>
        <p:txBody>
          <a:bodyPr wrap="square" rtlCol="0">
            <a:spAutoFit/>
          </a:bodyPr>
          <a:lstStyle/>
          <a:p>
            <a:pPr algn="r"/>
            <a:r>
              <a:rPr lang="ko-KR" altLang="en-US" sz="1000" dirty="0">
                <a:solidFill>
                  <a:schemeClr val="bg1">
                    <a:lumMod val="50000"/>
                  </a:schemeClr>
                </a:solidFill>
              </a:rPr>
              <a:t>기타 전기부하 비율</a:t>
            </a:r>
          </a:p>
        </p:txBody>
      </p:sp>
    </p:spTree>
    <p:extLst>
      <p:ext uri="{BB962C8B-B14F-4D97-AF65-F5344CB8AC3E}">
        <p14:creationId xmlns:p14="http://schemas.microsoft.com/office/powerpoint/2010/main" val="586556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4068000"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8D1717"/>
                </a:solidFill>
              </a:rPr>
              <a:t> Current state of the art</a:t>
            </a:r>
          </a:p>
        </p:txBody>
      </p:sp>
      <p:cxnSp>
        <p:nvCxnSpPr>
          <p:cNvPr id="14" name="직선 연결선 13">
            <a:extLst>
              <a:ext uri="{FF2B5EF4-FFF2-40B4-BE49-F238E27FC236}">
                <a16:creationId xmlns:a16="http://schemas.microsoft.com/office/drawing/2014/main" id="{62D2F208-2D37-97DF-A54C-95F96875DF40}"/>
              </a:ext>
            </a:extLst>
          </p:cNvPr>
          <p:cNvCxnSpPr>
            <a:cxnSpLocks/>
          </p:cNvCxnSpPr>
          <p:nvPr/>
        </p:nvCxnSpPr>
        <p:spPr>
          <a:xfrm>
            <a:off x="399738" y="1121270"/>
            <a:ext cx="11392524" cy="0"/>
          </a:xfrm>
          <a:prstGeom prst="line">
            <a:avLst/>
          </a:prstGeom>
          <a:ln w="19050">
            <a:solidFill>
              <a:srgbClr val="F0A2A2"/>
            </a:solidFill>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AC4FF50C-73D7-D40E-C012-F04DAD5BD17A}"/>
              </a:ext>
            </a:extLst>
          </p:cNvPr>
          <p:cNvSpPr/>
          <p:nvPr/>
        </p:nvSpPr>
        <p:spPr>
          <a:xfrm>
            <a:off x="587228" y="1440273"/>
            <a:ext cx="11005543" cy="115268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Wingdings" panose="05000000000000000000" pitchFamily="2" charset="2"/>
              <a:buChar char="u"/>
            </a:pPr>
            <a:r>
              <a:rPr lang="en-US" altLang="ko-KR" sz="1600" b="1" dirty="0">
                <a:solidFill>
                  <a:schemeClr val="tx1"/>
                </a:solidFill>
              </a:rPr>
              <a:t>Data-driven models </a:t>
            </a:r>
            <a:r>
              <a:rPr lang="en-US" altLang="ko-KR" sz="1600" dirty="0">
                <a:solidFill>
                  <a:schemeClr val="tx1"/>
                </a:solidFill>
              </a:rPr>
              <a:t>– machine learning algorithms</a:t>
            </a:r>
          </a:p>
          <a:p>
            <a:pPr marL="742950" lvl="1" indent="-285750">
              <a:lnSpc>
                <a:spcPct val="150000"/>
              </a:lnSpc>
              <a:buFont typeface="Wingdings" panose="05000000000000000000" pitchFamily="2" charset="2"/>
              <a:buChar char="§"/>
            </a:pPr>
            <a:r>
              <a:rPr lang="en-US" altLang="ko-KR" sz="1600" dirty="0">
                <a:solidFill>
                  <a:schemeClr val="tx1"/>
                </a:solidFill>
              </a:rPr>
              <a:t>ANN, SVR, LS-SVM, GPR, GMM</a:t>
            </a:r>
          </a:p>
          <a:p>
            <a:pPr marL="742950" lvl="1" indent="-285750">
              <a:lnSpc>
                <a:spcPct val="150000"/>
              </a:lnSpc>
              <a:buFont typeface="Wingdings" panose="05000000000000000000" pitchFamily="2" charset="2"/>
              <a:buChar char="§"/>
            </a:pPr>
            <a:r>
              <a:rPr lang="en-US" altLang="ko-KR" sz="1600" dirty="0">
                <a:solidFill>
                  <a:srgbClr val="8D1717"/>
                </a:solidFill>
              </a:rPr>
              <a:t>Only conducted on </a:t>
            </a:r>
            <a:r>
              <a:rPr lang="en-US" altLang="ko-KR" sz="1600" b="1" dirty="0">
                <a:solidFill>
                  <a:srgbClr val="8D1717"/>
                </a:solidFill>
              </a:rPr>
              <a:t>total</a:t>
            </a:r>
            <a:r>
              <a:rPr lang="en-US" altLang="ko-KR" sz="1600" dirty="0">
                <a:solidFill>
                  <a:srgbClr val="8D1717"/>
                </a:solidFill>
              </a:rPr>
              <a:t> building energy consumption forecast</a:t>
            </a:r>
          </a:p>
        </p:txBody>
      </p:sp>
      <p:sp>
        <p:nvSpPr>
          <p:cNvPr id="20" name="사각형: 둥근 모서리 19">
            <a:extLst>
              <a:ext uri="{FF2B5EF4-FFF2-40B4-BE49-F238E27FC236}">
                <a16:creationId xmlns:a16="http://schemas.microsoft.com/office/drawing/2014/main" id="{4E1672DD-4CAB-6BB8-9CBA-7DC2439BB7A8}"/>
              </a:ext>
            </a:extLst>
          </p:cNvPr>
          <p:cNvSpPr/>
          <p:nvPr/>
        </p:nvSpPr>
        <p:spPr>
          <a:xfrm>
            <a:off x="587227" y="2828891"/>
            <a:ext cx="11005543" cy="226068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Wingdings" panose="05000000000000000000" pitchFamily="2" charset="2"/>
              <a:buChar char="u"/>
            </a:pPr>
            <a:r>
              <a:rPr lang="en-US" altLang="ko-KR" sz="1600" b="1" dirty="0">
                <a:solidFill>
                  <a:schemeClr val="tx1"/>
                </a:solidFill>
              </a:rPr>
              <a:t>Physical models (Forward models) - </a:t>
            </a:r>
            <a:r>
              <a:rPr lang="en-US" altLang="ko-KR" sz="1600" dirty="0">
                <a:solidFill>
                  <a:schemeClr val="tx1"/>
                </a:solidFill>
              </a:rPr>
              <a:t>Use</a:t>
            </a:r>
            <a:r>
              <a:rPr lang="en-US" altLang="ko-KR" sz="1600" dirty="0">
                <a:solidFill>
                  <a:srgbClr val="E45656"/>
                </a:solidFill>
              </a:rPr>
              <a:t> laws of thermodynamics </a:t>
            </a:r>
            <a:r>
              <a:rPr lang="en-US" altLang="ko-KR" sz="1600" dirty="0">
                <a:solidFill>
                  <a:schemeClr val="bg1">
                    <a:lumMod val="65000"/>
                  </a:schemeClr>
                </a:solidFill>
              </a:rPr>
              <a:t>(</a:t>
            </a:r>
            <a:r>
              <a:rPr lang="ko-KR" altLang="en-US" sz="1600" dirty="0">
                <a:solidFill>
                  <a:schemeClr val="bg1">
                    <a:lumMod val="65000"/>
                  </a:schemeClr>
                </a:solidFill>
              </a:rPr>
              <a:t>열역학</a:t>
            </a:r>
            <a:r>
              <a:rPr lang="en-US" altLang="ko-KR" sz="1600" dirty="0">
                <a:solidFill>
                  <a:schemeClr val="bg1">
                    <a:lumMod val="65000"/>
                  </a:schemeClr>
                </a:solidFill>
              </a:rPr>
              <a:t>)</a:t>
            </a:r>
          </a:p>
          <a:p>
            <a:pPr marL="742950" lvl="1" indent="-285750">
              <a:lnSpc>
                <a:spcPct val="150000"/>
              </a:lnSpc>
              <a:buFont typeface="Wingdings" panose="05000000000000000000" pitchFamily="2" charset="2"/>
              <a:buChar char="§"/>
            </a:pPr>
            <a:r>
              <a:rPr lang="en-US" altLang="ko-KR" sz="1600" dirty="0">
                <a:solidFill>
                  <a:schemeClr val="tx1"/>
                </a:solidFill>
              </a:rPr>
              <a:t>2 main parts : Building thermal zone envelopes / Air conditioning modeling</a:t>
            </a:r>
          </a:p>
          <a:p>
            <a:pPr marL="742950" lvl="1" indent="-285750">
              <a:lnSpc>
                <a:spcPct val="150000"/>
              </a:lnSpc>
              <a:buFont typeface="Wingdings" panose="05000000000000000000" pitchFamily="2" charset="2"/>
              <a:buChar char="§"/>
            </a:pPr>
            <a:r>
              <a:rPr lang="en-US" altLang="ko-KR" sz="1600" dirty="0">
                <a:solidFill>
                  <a:schemeClr val="tx1"/>
                </a:solidFill>
              </a:rPr>
              <a:t>Physical phenomena (convection, conduction, radiation) </a:t>
            </a:r>
            <a:r>
              <a:rPr lang="ko-KR" altLang="en-US" sz="1600" dirty="0">
                <a:solidFill>
                  <a:schemeClr val="tx1"/>
                </a:solidFill>
              </a:rPr>
              <a:t>→ </a:t>
            </a:r>
            <a:r>
              <a:rPr lang="en-US" altLang="ko-KR" sz="1600" dirty="0">
                <a:solidFill>
                  <a:schemeClr val="tx1"/>
                </a:solidFill>
              </a:rPr>
              <a:t>1 layer</a:t>
            </a:r>
          </a:p>
          <a:p>
            <a:pPr marL="742950" lvl="1" indent="-285750">
              <a:lnSpc>
                <a:spcPct val="150000"/>
              </a:lnSpc>
              <a:buFont typeface="Wingdings" panose="05000000000000000000" pitchFamily="2" charset="2"/>
              <a:buChar char="§"/>
            </a:pPr>
            <a:r>
              <a:rPr lang="en-US" altLang="ko-KR" sz="1600" dirty="0">
                <a:solidFill>
                  <a:schemeClr val="tx1"/>
                </a:solidFill>
              </a:rPr>
              <a:t>All layers (walls, floor, roof, etc.) </a:t>
            </a:r>
            <a:r>
              <a:rPr lang="ko-KR" altLang="en-US" sz="1600" dirty="0">
                <a:solidFill>
                  <a:schemeClr val="tx1"/>
                </a:solidFill>
              </a:rPr>
              <a:t>→ </a:t>
            </a:r>
            <a:r>
              <a:rPr lang="en-US" altLang="ko-KR" sz="1600" dirty="0">
                <a:solidFill>
                  <a:schemeClr val="tx1"/>
                </a:solidFill>
              </a:rPr>
              <a:t>Thermal envelope zone (thermal resistance-capacity (RC) networks)</a:t>
            </a:r>
          </a:p>
          <a:p>
            <a:pPr marL="742950" lvl="1" indent="-285750">
              <a:lnSpc>
                <a:spcPct val="150000"/>
              </a:lnSpc>
              <a:buFont typeface="Wingdings" panose="05000000000000000000" pitchFamily="2" charset="2"/>
              <a:buChar char="§"/>
            </a:pPr>
            <a:r>
              <a:rPr lang="en-US" altLang="ko-KR" sz="1600" dirty="0">
                <a:solidFill>
                  <a:schemeClr val="tx1"/>
                </a:solidFill>
              </a:rPr>
              <a:t>Suffers from a lack of building information</a:t>
            </a:r>
          </a:p>
          <a:p>
            <a:pPr marL="742950" lvl="1" indent="-285750">
              <a:lnSpc>
                <a:spcPct val="150000"/>
              </a:lnSpc>
              <a:buFont typeface="Wingdings" panose="05000000000000000000" pitchFamily="2" charset="2"/>
              <a:buChar char="§"/>
            </a:pPr>
            <a:r>
              <a:rPr lang="en-US" altLang="ko-KR" sz="1600" dirty="0">
                <a:solidFill>
                  <a:srgbClr val="8D1717"/>
                </a:solidFill>
              </a:rPr>
              <a:t>Limited to </a:t>
            </a:r>
            <a:r>
              <a:rPr lang="en-US" altLang="ko-KR" sz="1600" b="1" dirty="0">
                <a:solidFill>
                  <a:srgbClr val="8D1717"/>
                </a:solidFill>
              </a:rPr>
              <a:t>thermal usage </a:t>
            </a:r>
            <a:r>
              <a:rPr lang="en-US" altLang="ko-KR" sz="1600" dirty="0">
                <a:solidFill>
                  <a:srgbClr val="8D1717"/>
                </a:solidFill>
              </a:rPr>
              <a:t>prediction such as </a:t>
            </a:r>
            <a:r>
              <a:rPr lang="en-US" altLang="ko-KR" sz="1600" b="1" dirty="0">
                <a:solidFill>
                  <a:srgbClr val="8D1717"/>
                </a:solidFill>
              </a:rPr>
              <a:t>air conditioning</a:t>
            </a:r>
          </a:p>
        </p:txBody>
      </p:sp>
      <p:sp>
        <p:nvSpPr>
          <p:cNvPr id="22" name="사각형: 둥근 모서리 21">
            <a:extLst>
              <a:ext uri="{FF2B5EF4-FFF2-40B4-BE49-F238E27FC236}">
                <a16:creationId xmlns:a16="http://schemas.microsoft.com/office/drawing/2014/main" id="{E7557529-A163-779A-AF7C-4658B3D48067}"/>
              </a:ext>
            </a:extLst>
          </p:cNvPr>
          <p:cNvSpPr/>
          <p:nvPr/>
        </p:nvSpPr>
        <p:spPr>
          <a:xfrm>
            <a:off x="4937760" y="5247076"/>
            <a:ext cx="6854502" cy="851540"/>
          </a:xfrm>
          <a:prstGeom prst="roundRect">
            <a:avLst>
              <a:gd name="adj" fmla="val 14277"/>
            </a:avLst>
          </a:prstGeom>
          <a:solidFill>
            <a:srgbClr val="F0A2A2">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Symbol" panose="05050102010706020507" pitchFamily="18" charset="2"/>
              <a:buChar char="Þ"/>
            </a:pPr>
            <a:r>
              <a:rPr lang="en-US" altLang="ko-KR" sz="1600" b="1" dirty="0">
                <a:solidFill>
                  <a:srgbClr val="E45656"/>
                </a:solidFill>
              </a:rPr>
              <a:t>A</a:t>
            </a:r>
            <a:r>
              <a:rPr lang="ko-KR" altLang="en-US" sz="1600" b="1" dirty="0">
                <a:solidFill>
                  <a:srgbClr val="E45656"/>
                </a:solidFill>
              </a:rPr>
              <a:t> </a:t>
            </a:r>
            <a:r>
              <a:rPr lang="en-US" altLang="ko-KR" sz="1600" b="1" dirty="0">
                <a:solidFill>
                  <a:srgbClr val="E45656"/>
                </a:solidFill>
              </a:rPr>
              <a:t>new</a:t>
            </a:r>
            <a:r>
              <a:rPr lang="ko-KR" altLang="en-US" sz="1600" b="1" dirty="0">
                <a:solidFill>
                  <a:srgbClr val="E45656"/>
                </a:solidFill>
              </a:rPr>
              <a:t> </a:t>
            </a:r>
            <a:r>
              <a:rPr lang="en-US" altLang="ko-KR" sz="1600" b="1" dirty="0">
                <a:solidFill>
                  <a:srgbClr val="E45656"/>
                </a:solidFill>
              </a:rPr>
              <a:t>hybrid</a:t>
            </a:r>
            <a:r>
              <a:rPr lang="ko-KR" altLang="en-US" sz="1600" b="1" dirty="0">
                <a:solidFill>
                  <a:srgbClr val="E45656"/>
                </a:solidFill>
              </a:rPr>
              <a:t> </a:t>
            </a:r>
            <a:r>
              <a:rPr lang="en-US" altLang="ko-KR" sz="1600" b="1" dirty="0">
                <a:solidFill>
                  <a:srgbClr val="E45656"/>
                </a:solidFill>
              </a:rPr>
              <a:t>modeling approach</a:t>
            </a:r>
          </a:p>
          <a:p>
            <a:pPr marL="285750" indent="-285750">
              <a:lnSpc>
                <a:spcPct val="150000"/>
              </a:lnSpc>
              <a:buFont typeface="Symbol" panose="05050102010706020507" pitchFamily="18" charset="2"/>
              <a:buChar char="Þ"/>
            </a:pPr>
            <a:r>
              <a:rPr lang="en-US" altLang="ko-KR" sz="1600" dirty="0">
                <a:solidFill>
                  <a:schemeClr val="tx1"/>
                </a:solidFill>
              </a:rPr>
              <a:t>Forecast both</a:t>
            </a:r>
            <a:r>
              <a:rPr lang="en-US" altLang="ko-KR" sz="1600" dirty="0">
                <a:solidFill>
                  <a:srgbClr val="E45656"/>
                </a:solidFill>
              </a:rPr>
              <a:t> total </a:t>
            </a:r>
            <a:r>
              <a:rPr lang="en-US" altLang="ko-KR" sz="1600" dirty="0">
                <a:solidFill>
                  <a:schemeClr val="tx1"/>
                </a:solidFill>
              </a:rPr>
              <a:t>and</a:t>
            </a:r>
            <a:r>
              <a:rPr lang="en-US" altLang="ko-KR" sz="1600" dirty="0">
                <a:solidFill>
                  <a:srgbClr val="E45656"/>
                </a:solidFill>
              </a:rPr>
              <a:t> air-conditioning (AC) energy consumption</a:t>
            </a:r>
          </a:p>
        </p:txBody>
      </p:sp>
      <p:pic>
        <p:nvPicPr>
          <p:cNvPr id="1028" name="Picture 4" descr="435 Thermodynamics Stock Photos and Images - 123RF">
            <a:extLst>
              <a:ext uri="{FF2B5EF4-FFF2-40B4-BE49-F238E27FC236}">
                <a16:creationId xmlns:a16="http://schemas.microsoft.com/office/drawing/2014/main" id="{0C1A89CA-CD53-BCA1-A492-E34FDF577B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95" t="7242" r="8911" b="4632"/>
          <a:stretch/>
        </p:blipFill>
        <p:spPr bwMode="auto">
          <a:xfrm>
            <a:off x="10231120" y="1307200"/>
            <a:ext cx="1561142" cy="16944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emium Vector | Energy consumption design">
            <a:extLst>
              <a:ext uri="{FF2B5EF4-FFF2-40B4-BE49-F238E27FC236}">
                <a16:creationId xmlns:a16="http://schemas.microsoft.com/office/drawing/2014/main" id="{9C166862-1862-4434-EE8A-05ED5E456F8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308" t="7883" b="17174"/>
          <a:stretch/>
        </p:blipFill>
        <p:spPr bwMode="auto">
          <a:xfrm>
            <a:off x="8124000" y="1277754"/>
            <a:ext cx="2107120" cy="166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88686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4068000"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8D1717"/>
                </a:solidFill>
              </a:rPr>
              <a:t> Methodology and approach</a:t>
            </a:r>
          </a:p>
        </p:txBody>
      </p:sp>
      <p:cxnSp>
        <p:nvCxnSpPr>
          <p:cNvPr id="14" name="직선 연결선 13">
            <a:extLst>
              <a:ext uri="{FF2B5EF4-FFF2-40B4-BE49-F238E27FC236}">
                <a16:creationId xmlns:a16="http://schemas.microsoft.com/office/drawing/2014/main" id="{62D2F208-2D37-97DF-A54C-95F96875DF40}"/>
              </a:ext>
            </a:extLst>
          </p:cNvPr>
          <p:cNvCxnSpPr>
            <a:cxnSpLocks/>
          </p:cNvCxnSpPr>
          <p:nvPr/>
        </p:nvCxnSpPr>
        <p:spPr>
          <a:xfrm>
            <a:off x="399738" y="1121270"/>
            <a:ext cx="11392524" cy="0"/>
          </a:xfrm>
          <a:prstGeom prst="line">
            <a:avLst/>
          </a:prstGeom>
          <a:ln w="19050">
            <a:solidFill>
              <a:srgbClr val="F0A2A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223E0BE-B372-D4B2-54A4-8EF857A00D52}"/>
              </a:ext>
            </a:extLst>
          </p:cNvPr>
          <p:cNvSpPr txBox="1"/>
          <p:nvPr/>
        </p:nvSpPr>
        <p:spPr>
          <a:xfrm>
            <a:off x="399738" y="1304335"/>
            <a:ext cx="4629462" cy="369332"/>
          </a:xfrm>
          <a:prstGeom prst="rect">
            <a:avLst/>
          </a:prstGeom>
          <a:noFill/>
        </p:spPr>
        <p:txBody>
          <a:bodyPr wrap="square">
            <a:spAutoFit/>
          </a:bodyPr>
          <a:lstStyle/>
          <a:p>
            <a:pPr marL="342900" indent="-342900">
              <a:buFont typeface="Wingdings" panose="05000000000000000000" pitchFamily="2" charset="2"/>
              <a:buChar char="u"/>
            </a:pPr>
            <a:r>
              <a:rPr lang="en-US" altLang="ko-KR" b="1" dirty="0">
                <a:solidFill>
                  <a:srgbClr val="E45656"/>
                </a:solidFill>
              </a:rPr>
              <a:t>Test</a:t>
            </a:r>
            <a:r>
              <a:rPr lang="ko-KR" altLang="en-US" b="1" dirty="0">
                <a:solidFill>
                  <a:srgbClr val="E45656"/>
                </a:solidFill>
              </a:rPr>
              <a:t> </a:t>
            </a:r>
            <a:r>
              <a:rPr lang="en-US" altLang="ko-KR" b="1" dirty="0">
                <a:solidFill>
                  <a:srgbClr val="E45656"/>
                </a:solidFill>
              </a:rPr>
              <a:t>bed and performance metrics</a:t>
            </a:r>
            <a:endParaRPr lang="ko-KR" altLang="en-US" b="1" dirty="0">
              <a:solidFill>
                <a:srgbClr val="E45656"/>
              </a:solidFill>
            </a:endParaRPr>
          </a:p>
        </p:txBody>
      </p:sp>
      <p:pic>
        <p:nvPicPr>
          <p:cNvPr id="3" name="그림 2">
            <a:extLst>
              <a:ext uri="{FF2B5EF4-FFF2-40B4-BE49-F238E27FC236}">
                <a16:creationId xmlns:a16="http://schemas.microsoft.com/office/drawing/2014/main" id="{7B1FA0C3-8CB0-9629-3BDB-63F991AF2D4F}"/>
              </a:ext>
            </a:extLst>
          </p:cNvPr>
          <p:cNvPicPr>
            <a:picLocks noChangeAspect="1"/>
          </p:cNvPicPr>
          <p:nvPr/>
        </p:nvPicPr>
        <p:blipFill>
          <a:blip r:embed="rId3"/>
          <a:stretch>
            <a:fillRect/>
          </a:stretch>
        </p:blipFill>
        <p:spPr>
          <a:xfrm>
            <a:off x="399738" y="1730145"/>
            <a:ext cx="5159233" cy="268882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764C504-A1DA-8023-93D5-A24B5E8A0251}"/>
                  </a:ext>
                </a:extLst>
              </p:cNvPr>
              <p:cNvSpPr txBox="1"/>
              <p:nvPr/>
            </p:nvSpPr>
            <p:spPr>
              <a:xfrm>
                <a:off x="399738" y="4461024"/>
                <a:ext cx="5159233" cy="189135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ko-KR" sz="1600" b="1" dirty="0"/>
                  <a:t>4 residential houses </a:t>
                </a:r>
                <a:r>
                  <a:rPr lang="en-US" altLang="ko-KR" sz="1600" dirty="0"/>
                  <a:t>in San Antonio (</a:t>
                </a:r>
                <a:r>
                  <a:rPr lang="en-US" altLang="ko-KR" sz="1600" dirty="0">
                    <a:solidFill>
                      <a:schemeClr val="tx1"/>
                    </a:solidFill>
                  </a:rPr>
                  <a:t>110</a:t>
                </a:r>
                <a14:m>
                  <m:oMath xmlns:m="http://schemas.openxmlformats.org/officeDocument/2006/math">
                    <m:sSup>
                      <m:sSupPr>
                        <m:ctrlPr>
                          <a:rPr lang="en-US" altLang="ko-KR" sz="1600" b="0" i="1" smtClean="0">
                            <a:solidFill>
                              <a:schemeClr val="tx1"/>
                            </a:solidFill>
                            <a:latin typeface="Cambria Math" panose="02040503050406030204" pitchFamily="18" charset="0"/>
                          </a:rPr>
                        </m:ctrlPr>
                      </m:sSupPr>
                      <m:e>
                        <m:r>
                          <a:rPr lang="en-US" altLang="ko-KR" sz="1600" b="0" i="1" smtClean="0">
                            <a:solidFill>
                              <a:schemeClr val="tx1"/>
                            </a:solidFill>
                            <a:latin typeface="Cambria Math" panose="02040503050406030204" pitchFamily="18" charset="0"/>
                          </a:rPr>
                          <m:t>𝑚</m:t>
                        </m:r>
                      </m:e>
                      <m:sup>
                        <m:r>
                          <a:rPr lang="en-US" altLang="ko-KR" sz="1600" b="0" i="1" smtClean="0">
                            <a:solidFill>
                              <a:schemeClr val="tx1"/>
                            </a:solidFill>
                            <a:latin typeface="Cambria Math" panose="02040503050406030204" pitchFamily="18" charset="0"/>
                          </a:rPr>
                          <m:t>2</m:t>
                        </m:r>
                      </m:sup>
                    </m:sSup>
                  </m:oMath>
                </a14:m>
                <a:r>
                  <a:rPr lang="en-US" altLang="ko-KR" sz="1600" dirty="0">
                    <a:solidFill>
                      <a:schemeClr val="tx1"/>
                    </a:solidFill>
                  </a:rPr>
                  <a:t> each</a:t>
                </a:r>
                <a:r>
                  <a:rPr lang="en-US" altLang="ko-KR" sz="1600" dirty="0"/>
                  <a:t>)</a:t>
                </a:r>
              </a:p>
              <a:p>
                <a:pPr marL="742950" lvl="1" indent="-285750">
                  <a:lnSpc>
                    <a:spcPct val="150000"/>
                  </a:lnSpc>
                  <a:buFont typeface="Arial" panose="020B0604020202020204" pitchFamily="34" charset="0"/>
                  <a:buChar char="•"/>
                </a:pPr>
                <a:r>
                  <a:rPr lang="en-US" altLang="ko-KR" sz="1600" dirty="0"/>
                  <a:t>SIP (Structure Insulated Panel)</a:t>
                </a:r>
              </a:p>
              <a:p>
                <a:pPr marL="742950" lvl="1" indent="-285750">
                  <a:lnSpc>
                    <a:spcPct val="150000"/>
                  </a:lnSpc>
                  <a:buFont typeface="Arial" panose="020B0604020202020204" pitchFamily="34" charset="0"/>
                  <a:buChar char="•"/>
                </a:pPr>
                <a:r>
                  <a:rPr lang="en-US" altLang="ko-KR" sz="1600" dirty="0"/>
                  <a:t>ACC (Autoclaved Aerated Concrete)</a:t>
                </a:r>
              </a:p>
              <a:p>
                <a:pPr marL="742950" lvl="1" indent="-285750">
                  <a:lnSpc>
                    <a:spcPct val="150000"/>
                  </a:lnSpc>
                  <a:buFont typeface="Arial" panose="020B0604020202020204" pitchFamily="34" charset="0"/>
                  <a:buChar char="•"/>
                </a:pPr>
                <a:r>
                  <a:rPr lang="en-US" altLang="ko-KR" sz="1600" dirty="0"/>
                  <a:t>Container</a:t>
                </a:r>
              </a:p>
              <a:p>
                <a:pPr marL="742950" lvl="1" indent="-285750">
                  <a:lnSpc>
                    <a:spcPct val="150000"/>
                  </a:lnSpc>
                  <a:buFont typeface="Arial" panose="020B0604020202020204" pitchFamily="34" charset="0"/>
                  <a:buChar char="•"/>
                </a:pPr>
                <a:r>
                  <a:rPr lang="en-US" altLang="ko-KR" sz="1600" dirty="0"/>
                  <a:t>Stick</a:t>
                </a:r>
                <a:endParaRPr lang="ko-KR" altLang="en-US" sz="1600" dirty="0"/>
              </a:p>
            </p:txBody>
          </p:sp>
        </mc:Choice>
        <mc:Fallback xmlns="">
          <p:sp>
            <p:nvSpPr>
              <p:cNvPr id="4" name="TextBox 3">
                <a:extLst>
                  <a:ext uri="{FF2B5EF4-FFF2-40B4-BE49-F238E27FC236}">
                    <a16:creationId xmlns:a16="http://schemas.microsoft.com/office/drawing/2014/main" id="{4764C504-A1DA-8023-93D5-A24B5E8A0251}"/>
                  </a:ext>
                </a:extLst>
              </p:cNvPr>
              <p:cNvSpPr txBox="1">
                <a:spLocks noRot="1" noChangeAspect="1" noMove="1" noResize="1" noEditPoints="1" noAdjustHandles="1" noChangeArrowheads="1" noChangeShapeType="1" noTextEdit="1"/>
              </p:cNvSpPr>
              <p:nvPr/>
            </p:nvSpPr>
            <p:spPr>
              <a:xfrm>
                <a:off x="399738" y="4461024"/>
                <a:ext cx="5159233" cy="1891352"/>
              </a:xfrm>
              <a:prstGeom prst="rect">
                <a:avLst/>
              </a:prstGeom>
              <a:blipFill>
                <a:blip r:embed="rId4"/>
                <a:stretch>
                  <a:fillRect l="-473" r="-473" b="-32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61E489C-57DC-45C3-E6B4-29EC595364F0}"/>
                  </a:ext>
                </a:extLst>
              </p:cNvPr>
              <p:cNvSpPr txBox="1"/>
              <p:nvPr/>
            </p:nvSpPr>
            <p:spPr>
              <a:xfrm>
                <a:off x="5849126" y="1635869"/>
                <a:ext cx="5943136" cy="2706321"/>
              </a:xfrm>
              <a:prstGeom prst="roundRect">
                <a:avLst>
                  <a:gd name="adj" fmla="val 5596"/>
                </a:avLst>
              </a:prstGeom>
              <a:solidFill>
                <a:srgbClr val="F9DBDB">
                  <a:alpha val="50196"/>
                </a:srgbClr>
              </a:solidFill>
            </p:spPr>
            <p:txBody>
              <a:bodyPr wrap="square" rtlCol="0">
                <a:spAutoFit/>
              </a:bodyPr>
              <a:lstStyle/>
              <a:p>
                <a:pPr marL="285750" indent="-285750">
                  <a:lnSpc>
                    <a:spcPct val="150000"/>
                  </a:lnSpc>
                  <a:buFont typeface="Wingdings" panose="05000000000000000000" pitchFamily="2" charset="2"/>
                  <a:buChar char="Ø"/>
                </a:pPr>
                <a:r>
                  <a:rPr lang="en-US" altLang="ko-KR" sz="1600" b="1" dirty="0"/>
                  <a:t>Material information</a:t>
                </a:r>
              </a:p>
              <a:p>
                <a:pPr marL="285750" indent="-285750">
                  <a:lnSpc>
                    <a:spcPct val="150000"/>
                  </a:lnSpc>
                  <a:buFont typeface="Arial" panose="020B0604020202020204" pitchFamily="34" charset="0"/>
                  <a:buChar char="•"/>
                </a:pPr>
                <a:r>
                  <a:rPr lang="en-US" altLang="ko-KR" sz="1600" dirty="0"/>
                  <a:t>Calibrated thermal resistances and capacities </a:t>
                </a:r>
                <a:br>
                  <a:rPr lang="en-US" altLang="ko-KR" sz="1600" dirty="0"/>
                </a:br>
                <a:r>
                  <a:rPr lang="en-US" altLang="ko-KR" sz="1600" dirty="0">
                    <a:solidFill>
                      <a:schemeClr val="tx1">
                        <a:lumMod val="50000"/>
                        <a:lumOff val="50000"/>
                      </a:schemeClr>
                    </a:solidFill>
                  </a:rPr>
                  <a:t>– manufactures (119mm SIP U-value is 0.22</a:t>
                </a:r>
                <a14:m>
                  <m:oMath xmlns:m="http://schemas.openxmlformats.org/officeDocument/2006/math">
                    <m:r>
                      <a:rPr lang="en-US" altLang="ko-KR" sz="1600" b="0" i="1" smtClean="0">
                        <a:solidFill>
                          <a:schemeClr val="tx1">
                            <a:lumMod val="50000"/>
                            <a:lumOff val="50000"/>
                          </a:schemeClr>
                        </a:solidFill>
                        <a:latin typeface="Cambria Math" panose="02040503050406030204" pitchFamily="18" charset="0"/>
                      </a:rPr>
                      <m:t>𝑊</m:t>
                    </m:r>
                    <m:r>
                      <a:rPr lang="en-US" altLang="ko-KR" sz="1600" b="0" i="1" smtClean="0">
                        <a:solidFill>
                          <a:schemeClr val="tx1">
                            <a:lumMod val="50000"/>
                            <a:lumOff val="50000"/>
                          </a:schemeClr>
                        </a:solidFill>
                        <a:latin typeface="Cambria Math" panose="02040503050406030204" pitchFamily="18" charset="0"/>
                      </a:rPr>
                      <m:t>/</m:t>
                    </m:r>
                    <m:sSup>
                      <m:sSupPr>
                        <m:ctrlPr>
                          <a:rPr lang="en-US" altLang="ko-KR" sz="1600" b="0" i="1" smtClean="0">
                            <a:solidFill>
                              <a:schemeClr val="tx1">
                                <a:lumMod val="50000"/>
                                <a:lumOff val="50000"/>
                              </a:schemeClr>
                            </a:solidFill>
                            <a:latin typeface="Cambria Math" panose="02040503050406030204" pitchFamily="18" charset="0"/>
                          </a:rPr>
                        </m:ctrlPr>
                      </m:sSupPr>
                      <m:e>
                        <m:r>
                          <a:rPr lang="en-US" altLang="ko-KR" sz="1600" b="0" i="1" smtClean="0">
                            <a:solidFill>
                              <a:schemeClr val="tx1">
                                <a:lumMod val="50000"/>
                                <a:lumOff val="50000"/>
                              </a:schemeClr>
                            </a:solidFill>
                            <a:latin typeface="Cambria Math" panose="02040503050406030204" pitchFamily="18" charset="0"/>
                          </a:rPr>
                          <m:t>𝑚</m:t>
                        </m:r>
                      </m:e>
                      <m:sup>
                        <m:r>
                          <a:rPr lang="en-US" altLang="ko-KR" sz="1600" b="0" i="1" smtClean="0">
                            <a:solidFill>
                              <a:schemeClr val="tx1">
                                <a:lumMod val="50000"/>
                                <a:lumOff val="50000"/>
                              </a:schemeClr>
                            </a:solidFill>
                            <a:latin typeface="Cambria Math" panose="02040503050406030204" pitchFamily="18" charset="0"/>
                          </a:rPr>
                          <m:t>2</m:t>
                        </m:r>
                      </m:sup>
                    </m:sSup>
                    <m:r>
                      <a:rPr lang="en-US" altLang="ko-KR" sz="1600" b="0" i="1" smtClean="0">
                        <a:solidFill>
                          <a:schemeClr val="tx1">
                            <a:lumMod val="50000"/>
                            <a:lumOff val="50000"/>
                          </a:schemeClr>
                        </a:solidFill>
                        <a:latin typeface="Cambria Math" panose="02040503050406030204" pitchFamily="18" charset="0"/>
                      </a:rPr>
                      <m:t>𝐾</m:t>
                    </m:r>
                  </m:oMath>
                </a14:m>
                <a:r>
                  <a:rPr lang="en-US" altLang="ko-KR" sz="1600" dirty="0">
                    <a:solidFill>
                      <a:schemeClr val="tx1">
                        <a:lumMod val="50000"/>
                        <a:lumOff val="50000"/>
                      </a:schemeClr>
                    </a:solidFill>
                  </a:rPr>
                  <a:t>)</a:t>
                </a:r>
              </a:p>
              <a:p>
                <a:pPr marL="285750" indent="-285750">
                  <a:lnSpc>
                    <a:spcPct val="150000"/>
                  </a:lnSpc>
                  <a:buFont typeface="Arial" panose="020B0604020202020204" pitchFamily="34" charset="0"/>
                  <a:buChar char="•"/>
                </a:pPr>
                <a:r>
                  <a:rPr lang="en-US" altLang="ko-KR" sz="1600" dirty="0"/>
                  <a:t>Energy consumption </a:t>
                </a:r>
                <a:r>
                  <a:rPr lang="en-US" altLang="ko-KR" sz="1600" dirty="0">
                    <a:solidFill>
                      <a:schemeClr val="tx1">
                        <a:lumMod val="50000"/>
                        <a:lumOff val="50000"/>
                      </a:schemeClr>
                    </a:solidFill>
                  </a:rPr>
                  <a:t>– 5 min intervals for all rooms</a:t>
                </a:r>
              </a:p>
              <a:p>
                <a:pPr marL="285750" indent="-285750">
                  <a:lnSpc>
                    <a:spcPct val="150000"/>
                  </a:lnSpc>
                  <a:buFont typeface="Arial" panose="020B0604020202020204" pitchFamily="34" charset="0"/>
                  <a:buChar char="•"/>
                </a:pPr>
                <a:r>
                  <a:rPr lang="en-US" altLang="ko-KR" sz="1600" dirty="0"/>
                  <a:t>Outdoor air temperature, global horizontal solar radiation </a:t>
                </a:r>
                <a:r>
                  <a:rPr lang="en-US" altLang="ko-KR" sz="1600" dirty="0">
                    <a:solidFill>
                      <a:schemeClr val="tx1">
                        <a:lumMod val="50000"/>
                        <a:lumOff val="50000"/>
                      </a:schemeClr>
                    </a:solidFill>
                  </a:rPr>
                  <a:t>– weather station near the position</a:t>
                </a:r>
              </a:p>
              <a:p>
                <a:pPr marL="285750" indent="-285750">
                  <a:lnSpc>
                    <a:spcPct val="150000"/>
                  </a:lnSpc>
                  <a:buFont typeface="Arial" panose="020B0604020202020204" pitchFamily="34" charset="0"/>
                  <a:buChar char="•"/>
                </a:pPr>
                <a:r>
                  <a:rPr lang="en-US" altLang="ko-KR" sz="1600" dirty="0"/>
                  <a:t>Solar radiations on the surface </a:t>
                </a:r>
                <a:r>
                  <a:rPr lang="en-US" altLang="ko-KR" sz="1600" dirty="0">
                    <a:solidFill>
                      <a:schemeClr val="tx1">
                        <a:lumMod val="50000"/>
                        <a:lumOff val="50000"/>
                      </a:schemeClr>
                    </a:solidFill>
                  </a:rPr>
                  <a:t>– sensors installed on site</a:t>
                </a:r>
              </a:p>
            </p:txBody>
          </p:sp>
        </mc:Choice>
        <mc:Fallback xmlns="">
          <p:sp>
            <p:nvSpPr>
              <p:cNvPr id="20" name="TextBox 19">
                <a:extLst>
                  <a:ext uri="{FF2B5EF4-FFF2-40B4-BE49-F238E27FC236}">
                    <a16:creationId xmlns:a16="http://schemas.microsoft.com/office/drawing/2014/main" id="{361E489C-57DC-45C3-E6B4-29EC595364F0}"/>
                  </a:ext>
                </a:extLst>
              </p:cNvPr>
              <p:cNvSpPr txBox="1">
                <a:spLocks noRot="1" noChangeAspect="1" noMove="1" noResize="1" noEditPoints="1" noAdjustHandles="1" noChangeArrowheads="1" noChangeShapeType="1" noTextEdit="1"/>
              </p:cNvSpPr>
              <p:nvPr/>
            </p:nvSpPr>
            <p:spPr>
              <a:xfrm>
                <a:off x="5849126" y="1635869"/>
                <a:ext cx="5943136" cy="2706321"/>
              </a:xfrm>
              <a:prstGeom prst="roundRect">
                <a:avLst>
                  <a:gd name="adj" fmla="val 5596"/>
                </a:avLst>
              </a:prstGeom>
              <a:blipFill>
                <a:blip r:embed="rId5"/>
                <a:stretch>
                  <a:fillRect r="-719" b="-901"/>
                </a:stretch>
              </a:blipFill>
            </p:spPr>
            <p:txBody>
              <a:bodyPr/>
              <a:lstStyle/>
              <a:p>
                <a:r>
                  <a:rPr lang="ko-KR" altLang="en-US">
                    <a:noFill/>
                  </a:rPr>
                  <a:t> </a:t>
                </a:r>
              </a:p>
            </p:txBody>
          </p:sp>
        </mc:Fallback>
      </mc:AlternateContent>
      <p:pic>
        <p:nvPicPr>
          <p:cNvPr id="6" name="그림 5">
            <a:extLst>
              <a:ext uri="{FF2B5EF4-FFF2-40B4-BE49-F238E27FC236}">
                <a16:creationId xmlns:a16="http://schemas.microsoft.com/office/drawing/2014/main" id="{A1FF73AC-4C24-EDD9-F5E3-6CCF0B557506}"/>
              </a:ext>
            </a:extLst>
          </p:cNvPr>
          <p:cNvPicPr>
            <a:picLocks noChangeAspect="1"/>
          </p:cNvPicPr>
          <p:nvPr/>
        </p:nvPicPr>
        <p:blipFill>
          <a:blip r:embed="rId6"/>
          <a:stretch>
            <a:fillRect/>
          </a:stretch>
        </p:blipFill>
        <p:spPr>
          <a:xfrm>
            <a:off x="6049607" y="4925286"/>
            <a:ext cx="2464294" cy="810623"/>
          </a:xfrm>
          <a:prstGeom prst="rect">
            <a:avLst/>
          </a:prstGeom>
          <a:ln>
            <a:solidFill>
              <a:srgbClr val="F9DBDB"/>
            </a:solidFill>
          </a:ln>
        </p:spPr>
      </p:pic>
      <p:pic>
        <p:nvPicPr>
          <p:cNvPr id="8" name="그림 7">
            <a:extLst>
              <a:ext uri="{FF2B5EF4-FFF2-40B4-BE49-F238E27FC236}">
                <a16:creationId xmlns:a16="http://schemas.microsoft.com/office/drawing/2014/main" id="{2155C3D4-F407-B177-4C17-FCEDB145154E}"/>
              </a:ext>
            </a:extLst>
          </p:cNvPr>
          <p:cNvPicPr>
            <a:picLocks noChangeAspect="1"/>
          </p:cNvPicPr>
          <p:nvPr/>
        </p:nvPicPr>
        <p:blipFill rotWithShape="1">
          <a:blip r:embed="rId7"/>
          <a:srcRect t="2925"/>
          <a:stretch/>
        </p:blipFill>
        <p:spPr>
          <a:xfrm>
            <a:off x="8733608" y="4925285"/>
            <a:ext cx="2464295" cy="810623"/>
          </a:xfrm>
          <a:prstGeom prst="rect">
            <a:avLst/>
          </a:prstGeom>
          <a:ln>
            <a:solidFill>
              <a:srgbClr val="F9DBDB"/>
            </a:solidFill>
          </a:ln>
        </p:spPr>
      </p:pic>
      <p:sp>
        <p:nvSpPr>
          <p:cNvPr id="22" name="TextBox 21">
            <a:extLst>
              <a:ext uri="{FF2B5EF4-FFF2-40B4-BE49-F238E27FC236}">
                <a16:creationId xmlns:a16="http://schemas.microsoft.com/office/drawing/2014/main" id="{CF2D4BED-90C1-466C-903B-83E8935661BD}"/>
              </a:ext>
            </a:extLst>
          </p:cNvPr>
          <p:cNvSpPr txBox="1"/>
          <p:nvPr/>
        </p:nvSpPr>
        <p:spPr>
          <a:xfrm>
            <a:off x="5849126" y="4461024"/>
            <a:ext cx="5943136" cy="414024"/>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ko-KR" sz="1600" dirty="0">
                <a:solidFill>
                  <a:srgbClr val="E45656"/>
                </a:solidFill>
              </a:rPr>
              <a:t>Hour</a:t>
            </a:r>
            <a:r>
              <a:rPr lang="en-US" altLang="ko-KR" sz="1600" dirty="0"/>
              <a:t> ahead, </a:t>
            </a:r>
            <a:r>
              <a:rPr lang="en-US" altLang="ko-KR" sz="1600" dirty="0">
                <a:solidFill>
                  <a:srgbClr val="E45656"/>
                </a:solidFill>
              </a:rPr>
              <a:t>24-h</a:t>
            </a:r>
            <a:r>
              <a:rPr lang="en-US" altLang="ko-KR" sz="1600" dirty="0"/>
              <a:t> ahead models – evaluated</a:t>
            </a:r>
          </a:p>
        </p:txBody>
      </p:sp>
      <p:sp>
        <p:nvSpPr>
          <p:cNvPr id="23" name="TextBox 22">
            <a:extLst>
              <a:ext uri="{FF2B5EF4-FFF2-40B4-BE49-F238E27FC236}">
                <a16:creationId xmlns:a16="http://schemas.microsoft.com/office/drawing/2014/main" id="{4A7FAA46-35A5-9168-9969-E1458A55B0A8}"/>
              </a:ext>
            </a:extLst>
          </p:cNvPr>
          <p:cNvSpPr txBox="1"/>
          <p:nvPr/>
        </p:nvSpPr>
        <p:spPr>
          <a:xfrm>
            <a:off x="5954784" y="5735910"/>
            <a:ext cx="2545080" cy="697050"/>
          </a:xfrm>
          <a:prstGeom prst="rect">
            <a:avLst/>
          </a:prstGeom>
          <a:noFill/>
        </p:spPr>
        <p:txBody>
          <a:bodyPr wrap="square" rtlCol="0">
            <a:spAutoFit/>
          </a:bodyPr>
          <a:lstStyle/>
          <a:p>
            <a:pPr marL="285750" indent="-285750">
              <a:lnSpc>
                <a:spcPct val="150000"/>
              </a:lnSpc>
              <a:buFont typeface="Symbol" panose="05050102010706020507" pitchFamily="18" charset="2"/>
              <a:buChar char="Þ"/>
            </a:pPr>
            <a:r>
              <a:rPr lang="en-US" altLang="ko-KR" sz="1400" dirty="0">
                <a:solidFill>
                  <a:schemeClr val="tx1">
                    <a:lumMod val="50000"/>
                    <a:lumOff val="50000"/>
                  </a:schemeClr>
                </a:solidFill>
              </a:rPr>
              <a:t>% of error per prediction</a:t>
            </a:r>
          </a:p>
          <a:p>
            <a:pPr marL="285750" indent="-285750">
              <a:lnSpc>
                <a:spcPct val="150000"/>
              </a:lnSpc>
              <a:buFont typeface="Symbol" panose="05050102010706020507" pitchFamily="18" charset="2"/>
              <a:buChar char="Þ"/>
            </a:pPr>
            <a:r>
              <a:rPr lang="en-US" altLang="ko-KR" sz="1400" dirty="0">
                <a:solidFill>
                  <a:schemeClr val="tx1">
                    <a:lumMod val="50000"/>
                    <a:lumOff val="50000"/>
                  </a:schemeClr>
                </a:solidFill>
              </a:rPr>
              <a:t>Smaller is better</a:t>
            </a:r>
          </a:p>
        </p:txBody>
      </p:sp>
      <p:sp>
        <p:nvSpPr>
          <p:cNvPr id="24" name="TextBox 23">
            <a:extLst>
              <a:ext uri="{FF2B5EF4-FFF2-40B4-BE49-F238E27FC236}">
                <a16:creationId xmlns:a16="http://schemas.microsoft.com/office/drawing/2014/main" id="{2E8A85B8-C61B-4C44-DAD8-279854A8D743}"/>
              </a:ext>
            </a:extLst>
          </p:cNvPr>
          <p:cNvSpPr txBox="1"/>
          <p:nvPr/>
        </p:nvSpPr>
        <p:spPr>
          <a:xfrm>
            <a:off x="8635080" y="5735910"/>
            <a:ext cx="3200245" cy="697050"/>
          </a:xfrm>
          <a:prstGeom prst="rect">
            <a:avLst/>
          </a:prstGeom>
          <a:noFill/>
        </p:spPr>
        <p:txBody>
          <a:bodyPr wrap="square" rtlCol="0">
            <a:spAutoFit/>
          </a:bodyPr>
          <a:lstStyle/>
          <a:p>
            <a:pPr marL="285750" indent="-285750">
              <a:lnSpc>
                <a:spcPct val="150000"/>
              </a:lnSpc>
              <a:buFont typeface="Symbol" panose="05050102010706020507" pitchFamily="18" charset="2"/>
              <a:buChar char="Þ"/>
            </a:pPr>
            <a:r>
              <a:rPr lang="en-US" altLang="ko-KR" sz="1400" dirty="0">
                <a:solidFill>
                  <a:schemeClr val="tx1">
                    <a:lumMod val="50000"/>
                    <a:lumOff val="50000"/>
                  </a:schemeClr>
                </a:solidFill>
              </a:rPr>
              <a:t>Variation of overall prediction</a:t>
            </a:r>
          </a:p>
          <a:p>
            <a:pPr marL="285750" indent="-285750">
              <a:lnSpc>
                <a:spcPct val="150000"/>
              </a:lnSpc>
              <a:buFont typeface="Symbol" panose="05050102010706020507" pitchFamily="18" charset="2"/>
              <a:buChar char="Þ"/>
            </a:pPr>
            <a:r>
              <a:rPr lang="en-US" altLang="ko-KR" sz="1400" dirty="0">
                <a:solidFill>
                  <a:schemeClr val="tx1">
                    <a:lumMod val="50000"/>
                    <a:lumOff val="50000"/>
                  </a:schemeClr>
                </a:solidFill>
              </a:rPr>
              <a:t>Smaller, more similar dispersions</a:t>
            </a:r>
          </a:p>
        </p:txBody>
      </p:sp>
    </p:spTree>
    <p:extLst>
      <p:ext uri="{BB962C8B-B14F-4D97-AF65-F5344CB8AC3E}">
        <p14:creationId xmlns:p14="http://schemas.microsoft.com/office/powerpoint/2010/main" val="1136516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4068000"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8D1717"/>
                </a:solidFill>
              </a:rPr>
              <a:t> Methodology and approach</a:t>
            </a:r>
          </a:p>
        </p:txBody>
      </p:sp>
      <p:cxnSp>
        <p:nvCxnSpPr>
          <p:cNvPr id="14" name="직선 연결선 13">
            <a:extLst>
              <a:ext uri="{FF2B5EF4-FFF2-40B4-BE49-F238E27FC236}">
                <a16:creationId xmlns:a16="http://schemas.microsoft.com/office/drawing/2014/main" id="{62D2F208-2D37-97DF-A54C-95F96875DF40}"/>
              </a:ext>
            </a:extLst>
          </p:cNvPr>
          <p:cNvCxnSpPr>
            <a:cxnSpLocks/>
          </p:cNvCxnSpPr>
          <p:nvPr/>
        </p:nvCxnSpPr>
        <p:spPr>
          <a:xfrm>
            <a:off x="399738" y="1121270"/>
            <a:ext cx="11392524" cy="0"/>
          </a:xfrm>
          <a:prstGeom prst="line">
            <a:avLst/>
          </a:prstGeom>
          <a:ln w="19050">
            <a:solidFill>
              <a:srgbClr val="F0A2A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223E0BE-B372-D4B2-54A4-8EF857A00D52}"/>
              </a:ext>
            </a:extLst>
          </p:cNvPr>
          <p:cNvSpPr txBox="1"/>
          <p:nvPr/>
        </p:nvSpPr>
        <p:spPr>
          <a:xfrm>
            <a:off x="399738" y="1550074"/>
            <a:ext cx="2436059" cy="369332"/>
          </a:xfrm>
          <a:prstGeom prst="rect">
            <a:avLst/>
          </a:prstGeom>
          <a:noFill/>
        </p:spPr>
        <p:txBody>
          <a:bodyPr wrap="square">
            <a:spAutoFit/>
          </a:bodyPr>
          <a:lstStyle/>
          <a:p>
            <a:pPr marL="285750" indent="-285750">
              <a:buFont typeface="Wingdings" panose="05000000000000000000" pitchFamily="2" charset="2"/>
              <a:buChar char="u"/>
            </a:pPr>
            <a:r>
              <a:rPr lang="en-US" altLang="ko-KR" b="1" dirty="0">
                <a:solidFill>
                  <a:srgbClr val="E45656"/>
                </a:solidFill>
              </a:rPr>
              <a:t>Hybrid model</a:t>
            </a:r>
            <a:endParaRPr lang="ko-KR" altLang="en-US" b="1" dirty="0">
              <a:solidFill>
                <a:srgbClr val="E45656"/>
              </a:solidFill>
            </a:endParaRPr>
          </a:p>
        </p:txBody>
      </p:sp>
      <p:pic>
        <p:nvPicPr>
          <p:cNvPr id="3" name="그림 2">
            <a:extLst>
              <a:ext uri="{FF2B5EF4-FFF2-40B4-BE49-F238E27FC236}">
                <a16:creationId xmlns:a16="http://schemas.microsoft.com/office/drawing/2014/main" id="{7C340A21-61F2-A325-A2D6-DED9D424C8B6}"/>
              </a:ext>
            </a:extLst>
          </p:cNvPr>
          <p:cNvPicPr>
            <a:picLocks noChangeAspect="1"/>
          </p:cNvPicPr>
          <p:nvPr/>
        </p:nvPicPr>
        <p:blipFill>
          <a:blip r:embed="rId3"/>
          <a:stretch>
            <a:fillRect/>
          </a:stretch>
        </p:blipFill>
        <p:spPr>
          <a:xfrm>
            <a:off x="399738" y="2009238"/>
            <a:ext cx="6510346" cy="3727492"/>
          </a:xfrm>
          <a:prstGeom prst="rect">
            <a:avLst/>
          </a:prstGeom>
        </p:spPr>
      </p:pic>
      <p:sp>
        <p:nvSpPr>
          <p:cNvPr id="20" name="사각형: 둥근 모서리 19">
            <a:extLst>
              <a:ext uri="{FF2B5EF4-FFF2-40B4-BE49-F238E27FC236}">
                <a16:creationId xmlns:a16="http://schemas.microsoft.com/office/drawing/2014/main" id="{D1709BD9-CAD9-3001-4098-B2F4302C2A09}"/>
              </a:ext>
            </a:extLst>
          </p:cNvPr>
          <p:cNvSpPr/>
          <p:nvPr/>
        </p:nvSpPr>
        <p:spPr>
          <a:xfrm>
            <a:off x="7010636" y="1919406"/>
            <a:ext cx="4781626" cy="3918766"/>
          </a:xfrm>
          <a:prstGeom prst="roundRect">
            <a:avLst>
              <a:gd name="adj" fmla="val 8934"/>
            </a:avLst>
          </a:prstGeom>
          <a:solidFill>
            <a:srgbClr val="F9DBDB">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342900" indent="-342900">
              <a:lnSpc>
                <a:spcPct val="150000"/>
              </a:lnSpc>
              <a:buFont typeface="+mj-lt"/>
              <a:buAutoNum type="arabicPeriod"/>
            </a:pPr>
            <a:r>
              <a:rPr lang="en-US" altLang="ko-KR" sz="1600" dirty="0">
                <a:solidFill>
                  <a:schemeClr val="tx1"/>
                </a:solidFill>
              </a:rPr>
              <a:t>Historical information </a:t>
            </a:r>
            <a:br>
              <a:rPr lang="en-US" altLang="ko-KR" sz="1600" dirty="0">
                <a:solidFill>
                  <a:schemeClr val="tx1"/>
                </a:solidFill>
              </a:rPr>
            </a:br>
            <a:r>
              <a:rPr lang="ko-KR" altLang="en-US" sz="1600" dirty="0">
                <a:solidFill>
                  <a:schemeClr val="tx1"/>
                </a:solidFill>
              </a:rPr>
              <a:t>→ </a:t>
            </a:r>
            <a:r>
              <a:rPr lang="en-US" altLang="ko-KR" sz="1600" dirty="0">
                <a:solidFill>
                  <a:schemeClr val="tx1"/>
                </a:solidFill>
              </a:rPr>
              <a:t>Forecast </a:t>
            </a:r>
            <a:r>
              <a:rPr lang="en-US" altLang="ko-KR" sz="1600" dirty="0">
                <a:solidFill>
                  <a:srgbClr val="E45656"/>
                </a:solidFill>
              </a:rPr>
              <a:t>non-AC </a:t>
            </a:r>
            <a:r>
              <a:rPr lang="en-US" altLang="ko-KR" sz="1600" dirty="0">
                <a:solidFill>
                  <a:schemeClr val="tx1"/>
                </a:solidFill>
              </a:rPr>
              <a:t>electricity consumption </a:t>
            </a:r>
            <a:br>
              <a:rPr lang="en-US" altLang="ko-KR" sz="1600" dirty="0">
                <a:solidFill>
                  <a:schemeClr val="tx1"/>
                </a:solidFill>
              </a:rPr>
            </a:br>
            <a:r>
              <a:rPr lang="ko-KR" altLang="en-US" sz="1600" dirty="0">
                <a:solidFill>
                  <a:schemeClr val="tx1"/>
                </a:solidFill>
              </a:rPr>
              <a:t>→</a:t>
            </a:r>
            <a:r>
              <a:rPr lang="en-US" altLang="ko-KR" sz="1600" dirty="0">
                <a:solidFill>
                  <a:schemeClr val="tx1"/>
                </a:solidFill>
              </a:rPr>
              <a:t> Internal heat gain</a:t>
            </a:r>
          </a:p>
          <a:p>
            <a:pPr marL="342900" indent="-342900">
              <a:lnSpc>
                <a:spcPct val="150000"/>
              </a:lnSpc>
              <a:buFont typeface="+mj-lt"/>
              <a:buAutoNum type="arabicPeriod"/>
            </a:pPr>
            <a:r>
              <a:rPr lang="en-US" altLang="ko-KR" sz="1600" dirty="0">
                <a:solidFill>
                  <a:schemeClr val="tx1"/>
                </a:solidFill>
              </a:rPr>
              <a:t>Predicted weather + internal gain forecast </a:t>
            </a:r>
            <a:br>
              <a:rPr lang="en-US" altLang="ko-KR" sz="1600" dirty="0">
                <a:solidFill>
                  <a:schemeClr val="tx1"/>
                </a:solidFill>
              </a:rPr>
            </a:br>
            <a:r>
              <a:rPr lang="ko-KR" altLang="en-US" sz="1600" dirty="0">
                <a:solidFill>
                  <a:schemeClr val="tx1"/>
                </a:solidFill>
              </a:rPr>
              <a:t>→ </a:t>
            </a:r>
            <a:r>
              <a:rPr lang="en-US" altLang="ko-KR" sz="1600" dirty="0">
                <a:solidFill>
                  <a:schemeClr val="tx1"/>
                </a:solidFill>
              </a:rPr>
              <a:t>The thermal network differential </a:t>
            </a:r>
            <a:br>
              <a:rPr lang="en-US" altLang="ko-KR" sz="1600" dirty="0">
                <a:solidFill>
                  <a:schemeClr val="tx1"/>
                </a:solidFill>
              </a:rPr>
            </a:br>
            <a:r>
              <a:rPr lang="en-US" altLang="ko-KR" sz="1600" dirty="0">
                <a:solidFill>
                  <a:schemeClr val="tx1"/>
                </a:solidFill>
              </a:rPr>
              <a:t>    algebraic equations (DAEs) </a:t>
            </a:r>
            <a:br>
              <a:rPr lang="en-US" altLang="ko-KR" sz="1600" dirty="0">
                <a:solidFill>
                  <a:schemeClr val="tx1"/>
                </a:solidFill>
              </a:rPr>
            </a:br>
            <a:r>
              <a:rPr lang="ko-KR" altLang="en-US" sz="1600" dirty="0">
                <a:solidFill>
                  <a:schemeClr val="tx1"/>
                </a:solidFill>
              </a:rPr>
              <a:t>→</a:t>
            </a:r>
            <a:r>
              <a:rPr lang="en-US" altLang="ko-KR" sz="1600" dirty="0">
                <a:solidFill>
                  <a:schemeClr val="tx1"/>
                </a:solidFill>
              </a:rPr>
              <a:t> Zone temperature + Set point schedule</a:t>
            </a:r>
            <a:br>
              <a:rPr lang="en-US" altLang="ko-KR" sz="1600" dirty="0">
                <a:solidFill>
                  <a:schemeClr val="tx1"/>
                </a:solidFill>
              </a:rPr>
            </a:br>
            <a:r>
              <a:rPr lang="ko-KR" altLang="en-US" sz="1600" dirty="0">
                <a:solidFill>
                  <a:schemeClr val="tx1"/>
                </a:solidFill>
              </a:rPr>
              <a:t>→</a:t>
            </a:r>
            <a:r>
              <a:rPr lang="en-US" altLang="ko-KR" sz="1600" dirty="0">
                <a:solidFill>
                  <a:schemeClr val="tx1"/>
                </a:solidFill>
              </a:rPr>
              <a:t> </a:t>
            </a:r>
            <a:r>
              <a:rPr lang="en-US" altLang="ko-KR" sz="1600" dirty="0">
                <a:solidFill>
                  <a:srgbClr val="E45656"/>
                </a:solidFill>
              </a:rPr>
              <a:t>AC</a:t>
            </a:r>
            <a:r>
              <a:rPr lang="en-US" altLang="ko-KR" sz="1600" dirty="0">
                <a:solidFill>
                  <a:schemeClr val="tx1"/>
                </a:solidFill>
              </a:rPr>
              <a:t> regression model</a:t>
            </a:r>
          </a:p>
          <a:p>
            <a:pPr marL="342900" indent="-342900">
              <a:lnSpc>
                <a:spcPct val="150000"/>
              </a:lnSpc>
              <a:buFont typeface="Wingdings" panose="05000000000000000000" pitchFamily="2" charset="2"/>
              <a:buChar char="Ø"/>
            </a:pPr>
            <a:r>
              <a:rPr lang="en-US" altLang="ko-KR" sz="1600" b="1" dirty="0">
                <a:solidFill>
                  <a:srgbClr val="E45656"/>
                </a:solidFill>
              </a:rPr>
              <a:t>AC + non-AC </a:t>
            </a:r>
            <a:br>
              <a:rPr lang="en-US" altLang="ko-KR" sz="1600" b="1" dirty="0">
                <a:solidFill>
                  <a:srgbClr val="E45656"/>
                </a:solidFill>
              </a:rPr>
            </a:br>
            <a:r>
              <a:rPr lang="en-US" altLang="ko-KR" sz="1600" b="1" dirty="0">
                <a:solidFill>
                  <a:srgbClr val="E45656"/>
                </a:solidFill>
              </a:rPr>
              <a:t>= a total electricity consumption</a:t>
            </a:r>
          </a:p>
        </p:txBody>
      </p:sp>
    </p:spTree>
    <p:extLst>
      <p:ext uri="{BB962C8B-B14F-4D97-AF65-F5344CB8AC3E}">
        <p14:creationId xmlns:p14="http://schemas.microsoft.com/office/powerpoint/2010/main" val="206271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CB39AE34-CEB0-370A-3671-C4635E556EA4}"/>
              </a:ext>
            </a:extLst>
          </p:cNvPr>
          <p:cNvSpPr txBox="1"/>
          <p:nvPr/>
        </p:nvSpPr>
        <p:spPr>
          <a:xfrm>
            <a:off x="399674" y="3794125"/>
            <a:ext cx="5772526" cy="1983685"/>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US" altLang="ko-KR" sz="1600" b="1" dirty="0">
                <a:solidFill>
                  <a:srgbClr val="F0A2A2"/>
                </a:solidFill>
              </a:rPr>
              <a:t>24-hour</a:t>
            </a:r>
            <a:r>
              <a:rPr lang="en-US" altLang="ko-KR" sz="1600" dirty="0"/>
              <a:t> ahead</a:t>
            </a:r>
          </a:p>
          <a:p>
            <a:pPr marL="742950" lvl="1" indent="-285750">
              <a:lnSpc>
                <a:spcPct val="200000"/>
              </a:lnSpc>
              <a:buFont typeface="Arial" panose="020B0604020202020204" pitchFamily="34" charset="0"/>
              <a:buChar char="•"/>
            </a:pPr>
            <a:endParaRPr lang="en-US" altLang="ko-KR" sz="1600" dirty="0"/>
          </a:p>
          <a:p>
            <a:pPr marL="742950" lvl="1" indent="-285750">
              <a:lnSpc>
                <a:spcPct val="200000"/>
              </a:lnSpc>
              <a:buFont typeface="Arial" panose="020B0604020202020204" pitchFamily="34" charset="0"/>
              <a:buChar char="•"/>
            </a:pPr>
            <a:endParaRPr lang="en-US" altLang="ko-KR" sz="1600" dirty="0"/>
          </a:p>
          <a:p>
            <a:pPr marL="742950" lvl="1" indent="-285750">
              <a:lnSpc>
                <a:spcPct val="200000"/>
              </a:lnSpc>
              <a:buFont typeface="Arial" panose="020B0604020202020204" pitchFamily="34" charset="0"/>
              <a:buChar char="•"/>
            </a:pPr>
            <a:r>
              <a:rPr lang="en-US" altLang="ko-KR" sz="1600" dirty="0"/>
              <a:t>Previous 24-31 h historical load + moving averages</a:t>
            </a:r>
            <a:endParaRPr lang="ko-KR" altLang="en-US" sz="1600" dirty="0"/>
          </a:p>
        </p:txBody>
      </p:sp>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4068000"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8D1717"/>
                </a:solidFill>
              </a:rPr>
              <a:t> Methodology and approach</a:t>
            </a:r>
          </a:p>
        </p:txBody>
      </p:sp>
      <p:cxnSp>
        <p:nvCxnSpPr>
          <p:cNvPr id="14" name="직선 연결선 13">
            <a:extLst>
              <a:ext uri="{FF2B5EF4-FFF2-40B4-BE49-F238E27FC236}">
                <a16:creationId xmlns:a16="http://schemas.microsoft.com/office/drawing/2014/main" id="{62D2F208-2D37-97DF-A54C-95F96875DF40}"/>
              </a:ext>
            </a:extLst>
          </p:cNvPr>
          <p:cNvCxnSpPr>
            <a:cxnSpLocks/>
          </p:cNvCxnSpPr>
          <p:nvPr/>
        </p:nvCxnSpPr>
        <p:spPr>
          <a:xfrm>
            <a:off x="399738" y="1121270"/>
            <a:ext cx="11392524" cy="0"/>
          </a:xfrm>
          <a:prstGeom prst="line">
            <a:avLst/>
          </a:prstGeom>
          <a:ln w="19050">
            <a:solidFill>
              <a:srgbClr val="F0A2A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223E0BE-B372-D4B2-54A4-8EF857A00D52}"/>
              </a:ext>
            </a:extLst>
          </p:cNvPr>
          <p:cNvSpPr txBox="1"/>
          <p:nvPr/>
        </p:nvSpPr>
        <p:spPr>
          <a:xfrm>
            <a:off x="399737" y="1308170"/>
            <a:ext cx="2436059" cy="369332"/>
          </a:xfrm>
          <a:prstGeom prst="rect">
            <a:avLst/>
          </a:prstGeom>
          <a:noFill/>
        </p:spPr>
        <p:txBody>
          <a:bodyPr wrap="square">
            <a:spAutoFit/>
          </a:bodyPr>
          <a:lstStyle/>
          <a:p>
            <a:pPr marL="285750" indent="-285750">
              <a:buFont typeface="Wingdings" panose="05000000000000000000" pitchFamily="2" charset="2"/>
              <a:buChar char="u"/>
            </a:pPr>
            <a:r>
              <a:rPr lang="en-US" altLang="ko-KR" b="1" dirty="0">
                <a:solidFill>
                  <a:srgbClr val="E45656"/>
                </a:solidFill>
              </a:rPr>
              <a:t>Hybrid model</a:t>
            </a:r>
            <a:endParaRPr lang="ko-KR" altLang="en-US" b="1" dirty="0">
              <a:solidFill>
                <a:srgbClr val="E45656"/>
              </a:solidFill>
            </a:endParaRPr>
          </a:p>
        </p:txBody>
      </p:sp>
      <p:sp>
        <p:nvSpPr>
          <p:cNvPr id="22" name="TextBox 21">
            <a:extLst>
              <a:ext uri="{FF2B5EF4-FFF2-40B4-BE49-F238E27FC236}">
                <a16:creationId xmlns:a16="http://schemas.microsoft.com/office/drawing/2014/main" id="{4FF4A928-59F5-20AD-9AD7-4C04EF8BCB5F}"/>
              </a:ext>
            </a:extLst>
          </p:cNvPr>
          <p:cNvSpPr txBox="1"/>
          <p:nvPr/>
        </p:nvSpPr>
        <p:spPr>
          <a:xfrm>
            <a:off x="399674" y="1961201"/>
            <a:ext cx="2436059" cy="338554"/>
          </a:xfrm>
          <a:prstGeom prst="rect">
            <a:avLst/>
          </a:prstGeom>
          <a:noFill/>
        </p:spPr>
        <p:txBody>
          <a:bodyPr wrap="square">
            <a:spAutoFit/>
          </a:bodyPr>
          <a:lstStyle/>
          <a:p>
            <a:pPr marL="285750" indent="-285750">
              <a:buFont typeface="Wingdings" panose="05000000000000000000" pitchFamily="2" charset="2"/>
              <a:buChar char="l"/>
            </a:pPr>
            <a:r>
              <a:rPr lang="en-US" altLang="ko-KR" sz="1600" b="1" dirty="0">
                <a:solidFill>
                  <a:schemeClr val="tx1">
                    <a:lumMod val="65000"/>
                    <a:lumOff val="35000"/>
                  </a:schemeClr>
                </a:solidFill>
              </a:rPr>
              <a:t>Non-AC forecast</a:t>
            </a:r>
          </a:p>
        </p:txBody>
      </p:sp>
      <p:sp>
        <p:nvSpPr>
          <p:cNvPr id="23" name="TextBox 22">
            <a:extLst>
              <a:ext uri="{FF2B5EF4-FFF2-40B4-BE49-F238E27FC236}">
                <a16:creationId xmlns:a16="http://schemas.microsoft.com/office/drawing/2014/main" id="{5CC687E3-4096-6BCF-7955-3CBB74F41ED1}"/>
              </a:ext>
            </a:extLst>
          </p:cNvPr>
          <p:cNvSpPr txBox="1"/>
          <p:nvPr/>
        </p:nvSpPr>
        <p:spPr>
          <a:xfrm>
            <a:off x="6418700" y="1961201"/>
            <a:ext cx="2436059" cy="338554"/>
          </a:xfrm>
          <a:prstGeom prst="rect">
            <a:avLst/>
          </a:prstGeom>
          <a:noFill/>
        </p:spPr>
        <p:txBody>
          <a:bodyPr wrap="square">
            <a:spAutoFit/>
          </a:bodyPr>
          <a:lstStyle/>
          <a:p>
            <a:pPr marL="285750" indent="-285750">
              <a:buFont typeface="Wingdings" panose="05000000000000000000" pitchFamily="2" charset="2"/>
              <a:buChar char="l"/>
            </a:pPr>
            <a:r>
              <a:rPr lang="en-US" altLang="ko-KR" sz="1600" b="1" dirty="0">
                <a:solidFill>
                  <a:schemeClr val="tx1">
                    <a:lumMod val="65000"/>
                    <a:lumOff val="35000"/>
                  </a:schemeClr>
                </a:solidFill>
              </a:rPr>
              <a:t>AC forecast</a:t>
            </a:r>
          </a:p>
        </p:txBody>
      </p:sp>
      <p:sp>
        <p:nvSpPr>
          <p:cNvPr id="24" name="TextBox 23">
            <a:extLst>
              <a:ext uri="{FF2B5EF4-FFF2-40B4-BE49-F238E27FC236}">
                <a16:creationId xmlns:a16="http://schemas.microsoft.com/office/drawing/2014/main" id="{88FA625A-1E56-1C7A-33AC-3C93C6FC7ADA}"/>
              </a:ext>
            </a:extLst>
          </p:cNvPr>
          <p:cNvSpPr txBox="1"/>
          <p:nvPr/>
        </p:nvSpPr>
        <p:spPr>
          <a:xfrm>
            <a:off x="399675" y="2304292"/>
            <a:ext cx="5159233" cy="1491242"/>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US" altLang="ko-KR" sz="1600" b="1" dirty="0">
                <a:solidFill>
                  <a:srgbClr val="F0A2A2"/>
                </a:solidFill>
              </a:rPr>
              <a:t>Hour</a:t>
            </a:r>
            <a:r>
              <a:rPr lang="en-US" altLang="ko-KR" sz="1600" dirty="0"/>
              <a:t> ahead</a:t>
            </a:r>
          </a:p>
          <a:p>
            <a:pPr marL="742950" lvl="1" indent="-285750">
              <a:lnSpc>
                <a:spcPct val="200000"/>
              </a:lnSpc>
              <a:buFont typeface="Arial" panose="020B0604020202020204" pitchFamily="34" charset="0"/>
              <a:buChar char="•"/>
            </a:pPr>
            <a:endParaRPr lang="en-US" altLang="ko-KR" sz="1600" dirty="0"/>
          </a:p>
          <a:p>
            <a:pPr marL="742950" lvl="1" indent="-285750">
              <a:lnSpc>
                <a:spcPct val="200000"/>
              </a:lnSpc>
              <a:buFont typeface="Arial" panose="020B0604020202020204" pitchFamily="34" charset="0"/>
              <a:buChar char="•"/>
            </a:pPr>
            <a:r>
              <a:rPr lang="en-US" altLang="ko-KR" sz="1600" dirty="0"/>
              <a:t>Previous 1-5 h historical load information</a:t>
            </a:r>
            <a:endParaRPr lang="ko-KR" altLang="en-US" sz="1600" dirty="0"/>
          </a:p>
        </p:txBody>
      </p:sp>
      <p:pic>
        <p:nvPicPr>
          <p:cNvPr id="4" name="그림 3">
            <a:extLst>
              <a:ext uri="{FF2B5EF4-FFF2-40B4-BE49-F238E27FC236}">
                <a16:creationId xmlns:a16="http://schemas.microsoft.com/office/drawing/2014/main" id="{B44E5A22-D5B5-6687-141D-B0C13EE23D62}"/>
              </a:ext>
            </a:extLst>
          </p:cNvPr>
          <p:cNvPicPr>
            <a:picLocks noChangeAspect="1"/>
          </p:cNvPicPr>
          <p:nvPr/>
        </p:nvPicPr>
        <p:blipFill>
          <a:blip r:embed="rId3"/>
          <a:stretch>
            <a:fillRect/>
          </a:stretch>
        </p:blipFill>
        <p:spPr>
          <a:xfrm>
            <a:off x="718865" y="2904712"/>
            <a:ext cx="3206506" cy="393782"/>
          </a:xfrm>
          <a:prstGeom prst="rect">
            <a:avLst/>
          </a:prstGeom>
          <a:ln>
            <a:solidFill>
              <a:srgbClr val="F9DBDB"/>
            </a:solidFill>
          </a:ln>
        </p:spPr>
      </p:pic>
      <p:pic>
        <p:nvPicPr>
          <p:cNvPr id="6" name="그림 5">
            <a:extLst>
              <a:ext uri="{FF2B5EF4-FFF2-40B4-BE49-F238E27FC236}">
                <a16:creationId xmlns:a16="http://schemas.microsoft.com/office/drawing/2014/main" id="{14C1031E-4F63-6B37-3050-C09720DA3932}"/>
              </a:ext>
            </a:extLst>
          </p:cNvPr>
          <p:cNvPicPr>
            <a:picLocks noChangeAspect="1"/>
          </p:cNvPicPr>
          <p:nvPr/>
        </p:nvPicPr>
        <p:blipFill>
          <a:blip r:embed="rId4"/>
          <a:stretch>
            <a:fillRect/>
          </a:stretch>
        </p:blipFill>
        <p:spPr>
          <a:xfrm>
            <a:off x="718865" y="4424623"/>
            <a:ext cx="5199319" cy="846599"/>
          </a:xfrm>
          <a:prstGeom prst="rect">
            <a:avLst/>
          </a:prstGeom>
          <a:ln>
            <a:solidFill>
              <a:srgbClr val="F9DBDB"/>
            </a:solidFill>
          </a:ln>
        </p:spPr>
      </p:pic>
      <p:pic>
        <p:nvPicPr>
          <p:cNvPr id="10" name="그림 9">
            <a:extLst>
              <a:ext uri="{FF2B5EF4-FFF2-40B4-BE49-F238E27FC236}">
                <a16:creationId xmlns:a16="http://schemas.microsoft.com/office/drawing/2014/main" id="{2EBE8D63-F90C-D9AB-863B-08D7BDB14C27}"/>
              </a:ext>
            </a:extLst>
          </p:cNvPr>
          <p:cNvPicPr>
            <a:picLocks noChangeAspect="1"/>
          </p:cNvPicPr>
          <p:nvPr/>
        </p:nvPicPr>
        <p:blipFill>
          <a:blip r:embed="rId5"/>
          <a:stretch>
            <a:fillRect/>
          </a:stretch>
        </p:blipFill>
        <p:spPr>
          <a:xfrm>
            <a:off x="7929810" y="2507363"/>
            <a:ext cx="1326536" cy="1188480"/>
          </a:xfrm>
          <a:prstGeom prst="rect">
            <a:avLst/>
          </a:prstGeom>
          <a:ln>
            <a:solidFill>
              <a:srgbClr val="F9DBDB"/>
            </a:solidFill>
          </a:ln>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F16E572-08BD-9334-336F-4746E1B3A67C}"/>
                  </a:ext>
                </a:extLst>
              </p:cNvPr>
              <p:cNvSpPr txBox="1"/>
              <p:nvPr/>
            </p:nvSpPr>
            <p:spPr>
              <a:xfrm>
                <a:off x="6491391" y="3717615"/>
                <a:ext cx="5159233" cy="198971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P : electricity consumption forecast</a:t>
                </a:r>
              </a:p>
              <a:p>
                <a:pPr marL="285750" indent="-285750">
                  <a:lnSpc>
                    <a:spcPct val="150000"/>
                  </a:lnSpc>
                  <a:buFont typeface="Arial" panose="020B0604020202020204" pitchFamily="34" charset="0"/>
                  <a:buChar char="•"/>
                </a:pPr>
                <a14:m>
                  <m:oMath xmlns:m="http://schemas.openxmlformats.org/officeDocument/2006/math">
                    <m:sSub>
                      <m:sSubPr>
                        <m:ctrlPr>
                          <a:rPr lang="en-US" altLang="ko-KR" sz="1400" i="1" smtClean="0">
                            <a:latin typeface="Cambria Math" panose="02040503050406030204" pitchFamily="18" charset="0"/>
                          </a:rPr>
                        </m:ctrlPr>
                      </m:sSubPr>
                      <m:e>
                        <m:r>
                          <a:rPr lang="en-US" altLang="ko-KR" sz="1400" b="0" i="1" smtClean="0">
                            <a:latin typeface="Cambria Math" panose="02040503050406030204" pitchFamily="18" charset="0"/>
                          </a:rPr>
                          <m:t>𝑞</m:t>
                        </m:r>
                      </m:e>
                      <m:sub>
                        <m:r>
                          <a:rPr lang="en-US" altLang="ko-KR" sz="1400" b="0" i="1" smtClean="0">
                            <a:latin typeface="Cambria Math" panose="02040503050406030204" pitchFamily="18" charset="0"/>
                          </a:rPr>
                          <m:t>𝑖</m:t>
                        </m:r>
                      </m:sub>
                    </m:sSub>
                  </m:oMath>
                </a14:m>
                <a:r>
                  <a:rPr lang="en-US" altLang="ko-KR" sz="1400" dirty="0"/>
                  <a:t> : minutes resolution AC cooling or heating load in </a:t>
                </a:r>
                <a:br>
                  <a:rPr lang="en-US" altLang="ko-KR" sz="1400" dirty="0"/>
                </a:br>
                <a:r>
                  <a:rPr lang="en-US" altLang="ko-KR" sz="1400" dirty="0"/>
                  <a:t>      the forecast time window</a:t>
                </a:r>
              </a:p>
              <a:p>
                <a:pPr marL="285750" indent="-285750">
                  <a:lnSpc>
                    <a:spcPct val="150000"/>
                  </a:lnSpc>
                  <a:buFont typeface="Arial" panose="020B0604020202020204" pitchFamily="34" charset="0"/>
                  <a:buChar char="•"/>
                </a:pPr>
                <a:r>
                  <a:rPr lang="en-US" altLang="ko-KR" sz="1400" dirty="0"/>
                  <a:t>COP : coefficient of performance</a:t>
                </a:r>
              </a:p>
              <a:p>
                <a:pPr marL="285750" indent="-285750">
                  <a:lnSpc>
                    <a:spcPct val="150000"/>
                  </a:lnSpc>
                  <a:buFont typeface="Arial" panose="020B0604020202020204" pitchFamily="34" charset="0"/>
                  <a:buChar char="•"/>
                </a:pPr>
                <a:r>
                  <a:rPr lang="en-US" altLang="ko-KR" sz="1400" dirty="0"/>
                  <a:t>m : time scale </a:t>
                </a:r>
                <a:br>
                  <a:rPr lang="en-US" altLang="ko-KR" sz="1400" dirty="0"/>
                </a:br>
                <a:r>
                  <a:rPr lang="en-US" altLang="ko-KR" sz="1400" dirty="0"/>
                  <a:t>(if q = 5 min temporal load, m=1/12)</a:t>
                </a:r>
              </a:p>
            </p:txBody>
          </p:sp>
        </mc:Choice>
        <mc:Fallback xmlns="">
          <p:sp>
            <p:nvSpPr>
              <p:cNvPr id="26" name="TextBox 25">
                <a:extLst>
                  <a:ext uri="{FF2B5EF4-FFF2-40B4-BE49-F238E27FC236}">
                    <a16:creationId xmlns:a16="http://schemas.microsoft.com/office/drawing/2014/main" id="{CF16E572-08BD-9334-336F-4746E1B3A67C}"/>
                  </a:ext>
                </a:extLst>
              </p:cNvPr>
              <p:cNvSpPr txBox="1">
                <a:spLocks noRot="1" noChangeAspect="1" noMove="1" noResize="1" noEditPoints="1" noAdjustHandles="1" noChangeArrowheads="1" noChangeShapeType="1" noTextEdit="1"/>
              </p:cNvSpPr>
              <p:nvPr/>
            </p:nvSpPr>
            <p:spPr>
              <a:xfrm>
                <a:off x="6491391" y="3717615"/>
                <a:ext cx="5159233" cy="1989712"/>
              </a:xfrm>
              <a:prstGeom prst="rect">
                <a:avLst/>
              </a:prstGeom>
              <a:blipFill>
                <a:blip r:embed="rId6"/>
                <a:stretch>
                  <a:fillRect l="-236" b="-2147"/>
                </a:stretch>
              </a:blipFill>
            </p:spPr>
            <p:txBody>
              <a:bodyPr/>
              <a:lstStyle/>
              <a:p>
                <a:r>
                  <a:rPr lang="ko-KR" altLang="en-US">
                    <a:noFill/>
                  </a:rPr>
                  <a:t> </a:t>
                </a:r>
              </a:p>
            </p:txBody>
          </p:sp>
        </mc:Fallback>
      </mc:AlternateContent>
      <p:cxnSp>
        <p:nvCxnSpPr>
          <p:cNvPr id="27" name="직선 연결선 26">
            <a:extLst>
              <a:ext uri="{FF2B5EF4-FFF2-40B4-BE49-F238E27FC236}">
                <a16:creationId xmlns:a16="http://schemas.microsoft.com/office/drawing/2014/main" id="{FC15B1A0-F579-B3E2-6D6A-78F649B80106}"/>
              </a:ext>
            </a:extLst>
          </p:cNvPr>
          <p:cNvCxnSpPr>
            <a:cxnSpLocks/>
          </p:cNvCxnSpPr>
          <p:nvPr/>
        </p:nvCxnSpPr>
        <p:spPr>
          <a:xfrm>
            <a:off x="6237516" y="1830569"/>
            <a:ext cx="0" cy="4820745"/>
          </a:xfrm>
          <a:prstGeom prst="line">
            <a:avLst/>
          </a:prstGeom>
          <a:ln w="19050">
            <a:solidFill>
              <a:srgbClr val="F9DBDB"/>
            </a:solidFill>
            <a:prstDash val="lg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66831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4068000"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8D1717"/>
                </a:solidFill>
              </a:rPr>
              <a:t> Results and discussions</a:t>
            </a:r>
          </a:p>
        </p:txBody>
      </p:sp>
      <p:cxnSp>
        <p:nvCxnSpPr>
          <p:cNvPr id="14" name="직선 연결선 13">
            <a:extLst>
              <a:ext uri="{FF2B5EF4-FFF2-40B4-BE49-F238E27FC236}">
                <a16:creationId xmlns:a16="http://schemas.microsoft.com/office/drawing/2014/main" id="{62D2F208-2D37-97DF-A54C-95F96875DF40}"/>
              </a:ext>
            </a:extLst>
          </p:cNvPr>
          <p:cNvCxnSpPr>
            <a:cxnSpLocks/>
          </p:cNvCxnSpPr>
          <p:nvPr/>
        </p:nvCxnSpPr>
        <p:spPr>
          <a:xfrm>
            <a:off x="399738" y="1121270"/>
            <a:ext cx="11392524" cy="0"/>
          </a:xfrm>
          <a:prstGeom prst="line">
            <a:avLst/>
          </a:prstGeom>
          <a:ln w="19050">
            <a:solidFill>
              <a:srgbClr val="F0A2A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223E0BE-B372-D4B2-54A4-8EF857A00D52}"/>
              </a:ext>
            </a:extLst>
          </p:cNvPr>
          <p:cNvSpPr txBox="1"/>
          <p:nvPr/>
        </p:nvSpPr>
        <p:spPr>
          <a:xfrm>
            <a:off x="399738" y="2952921"/>
            <a:ext cx="4858062" cy="369332"/>
          </a:xfrm>
          <a:prstGeom prst="rect">
            <a:avLst/>
          </a:prstGeom>
          <a:noFill/>
        </p:spPr>
        <p:txBody>
          <a:bodyPr wrap="square">
            <a:spAutoFit/>
          </a:bodyPr>
          <a:lstStyle/>
          <a:p>
            <a:pPr marL="285750" indent="-285750">
              <a:buFont typeface="Wingdings" panose="05000000000000000000" pitchFamily="2" charset="2"/>
              <a:buChar char="u"/>
            </a:pPr>
            <a:r>
              <a:rPr lang="en-US" altLang="ko-KR" b="1" dirty="0">
                <a:solidFill>
                  <a:srgbClr val="E45656"/>
                </a:solidFill>
              </a:rPr>
              <a:t>Air-conditioning </a:t>
            </a:r>
            <a:r>
              <a:rPr lang="en-US" altLang="ko-KR" dirty="0">
                <a:solidFill>
                  <a:srgbClr val="E45656"/>
                </a:solidFill>
              </a:rPr>
              <a:t>energy consumption</a:t>
            </a:r>
            <a:endParaRPr lang="ko-KR" altLang="en-US" dirty="0">
              <a:solidFill>
                <a:srgbClr val="E45656"/>
              </a:solidFill>
            </a:endParaRPr>
          </a:p>
        </p:txBody>
      </p:sp>
      <p:pic>
        <p:nvPicPr>
          <p:cNvPr id="23" name="그림 22">
            <a:extLst>
              <a:ext uri="{FF2B5EF4-FFF2-40B4-BE49-F238E27FC236}">
                <a16:creationId xmlns:a16="http://schemas.microsoft.com/office/drawing/2014/main" id="{55A7D9CA-63DA-BB94-E8D9-47138C8B517B}"/>
              </a:ext>
            </a:extLst>
          </p:cNvPr>
          <p:cNvPicPr>
            <a:picLocks noChangeAspect="1"/>
          </p:cNvPicPr>
          <p:nvPr/>
        </p:nvPicPr>
        <p:blipFill rotWithShape="1">
          <a:blip r:embed="rId3"/>
          <a:srcRect l="56184" t="1947" b="12841"/>
          <a:stretch/>
        </p:blipFill>
        <p:spPr>
          <a:xfrm>
            <a:off x="8095318" y="3606777"/>
            <a:ext cx="3524429" cy="2666313"/>
          </a:xfrm>
          <a:prstGeom prst="rect">
            <a:avLst/>
          </a:prstGeom>
        </p:spPr>
      </p:pic>
      <p:pic>
        <p:nvPicPr>
          <p:cNvPr id="3" name="그림 2">
            <a:extLst>
              <a:ext uri="{FF2B5EF4-FFF2-40B4-BE49-F238E27FC236}">
                <a16:creationId xmlns:a16="http://schemas.microsoft.com/office/drawing/2014/main" id="{5AA3BF1B-27A7-B345-0195-F26B46308EBE}"/>
              </a:ext>
            </a:extLst>
          </p:cNvPr>
          <p:cNvPicPr>
            <a:picLocks noGrp="1" noRot="1" noChangeAspect="1" noMove="1" noResize="1" noEditPoints="1" noAdjustHandles="1" noChangeArrowheads="1" noChangeShapeType="1" noCrop="1"/>
          </p:cNvPicPr>
          <p:nvPr/>
        </p:nvPicPr>
        <p:blipFill>
          <a:blip r:embed="rId4"/>
          <a:stretch>
            <a:fillRect/>
          </a:stretch>
        </p:blipFill>
        <p:spPr>
          <a:xfrm>
            <a:off x="3250147" y="3511216"/>
            <a:ext cx="4708272" cy="2836140"/>
          </a:xfrm>
          <a:prstGeom prst="rect">
            <a:avLst/>
          </a:prstGeom>
        </p:spPr>
      </p:pic>
      <p:sp>
        <p:nvSpPr>
          <p:cNvPr id="25" name="TextBox 24">
            <a:extLst>
              <a:ext uri="{FF2B5EF4-FFF2-40B4-BE49-F238E27FC236}">
                <a16:creationId xmlns:a16="http://schemas.microsoft.com/office/drawing/2014/main" id="{AB285AC1-2860-B33A-E3C0-C1FF18A15EAD}"/>
              </a:ext>
            </a:extLst>
          </p:cNvPr>
          <p:cNvSpPr txBox="1"/>
          <p:nvPr/>
        </p:nvSpPr>
        <p:spPr>
          <a:xfrm>
            <a:off x="642110" y="1391113"/>
            <a:ext cx="6827780" cy="1297610"/>
          </a:xfrm>
          <a:prstGeom prst="roundRect">
            <a:avLst>
              <a:gd name="adj" fmla="val 20081"/>
            </a:avLst>
          </a:prstGeom>
          <a:solidFill>
            <a:srgbClr val="F9DBDB">
              <a:alpha val="40000"/>
            </a:srgbClr>
          </a:solidFill>
          <a:ln>
            <a:noFill/>
          </a:ln>
        </p:spPr>
        <p:txBody>
          <a:bodyPr wrap="square" rtlCol="0">
            <a:spAutoFit/>
          </a:bodyPr>
          <a:lstStyle/>
          <a:p>
            <a:pPr marL="285750" indent="-285750">
              <a:lnSpc>
                <a:spcPct val="150000"/>
              </a:lnSpc>
              <a:buFont typeface="Wingdings" panose="05000000000000000000" pitchFamily="2" charset="2"/>
              <a:buChar char="Ø"/>
            </a:pPr>
            <a:r>
              <a:rPr lang="en-US" altLang="ko-KR" sz="1600" dirty="0"/>
              <a:t>Train - 1 week ~ 1 month before tested period (before 2013.9.17)</a:t>
            </a:r>
          </a:p>
          <a:p>
            <a:pPr marL="285750" indent="-285750">
              <a:lnSpc>
                <a:spcPct val="150000"/>
              </a:lnSpc>
              <a:buFont typeface="Wingdings" panose="05000000000000000000" pitchFamily="2" charset="2"/>
              <a:buChar char="Ø"/>
            </a:pPr>
            <a:r>
              <a:rPr lang="en-US" altLang="ko-KR" sz="1600" dirty="0"/>
              <a:t>Test - 1 week (2013.9.17 ~ 2013.9.24)</a:t>
            </a:r>
          </a:p>
          <a:p>
            <a:pPr marL="285750" indent="-285750">
              <a:lnSpc>
                <a:spcPct val="150000"/>
              </a:lnSpc>
              <a:buFont typeface="Wingdings" panose="05000000000000000000" pitchFamily="2" charset="2"/>
              <a:buChar char="Ø"/>
            </a:pPr>
            <a:r>
              <a:rPr lang="en-US" altLang="ko-KR" sz="1600" dirty="0">
                <a:solidFill>
                  <a:srgbClr val="EB8181"/>
                </a:solidFill>
              </a:rPr>
              <a:t>AC / non-AC / total building </a:t>
            </a:r>
            <a:r>
              <a:rPr lang="en-US" altLang="ko-KR" sz="1600" dirty="0"/>
              <a:t>energy consumption</a:t>
            </a:r>
            <a:endParaRPr lang="ko-KR" altLang="en-US" sz="1600" dirty="0"/>
          </a:p>
        </p:txBody>
      </p:sp>
      <p:sp>
        <p:nvSpPr>
          <p:cNvPr id="26" name="TextBox 25">
            <a:extLst>
              <a:ext uri="{FF2B5EF4-FFF2-40B4-BE49-F238E27FC236}">
                <a16:creationId xmlns:a16="http://schemas.microsoft.com/office/drawing/2014/main" id="{A0A6645B-BEBB-E738-9F17-03E1D1925776}"/>
              </a:ext>
            </a:extLst>
          </p:cNvPr>
          <p:cNvSpPr txBox="1"/>
          <p:nvPr/>
        </p:nvSpPr>
        <p:spPr>
          <a:xfrm>
            <a:off x="484205" y="3772047"/>
            <a:ext cx="2436059" cy="2129142"/>
          </a:xfrm>
          <a:prstGeom prst="roundRect">
            <a:avLst>
              <a:gd name="adj" fmla="val 13610"/>
            </a:avLst>
          </a:prstGeom>
          <a:noFill/>
          <a:ln>
            <a:solidFill>
              <a:srgbClr val="F9DBDB"/>
            </a:solidFill>
          </a:ln>
        </p:spPr>
        <p:txBody>
          <a:bodyPr wrap="square" rtlCol="0">
            <a:spAutoFit/>
          </a:bodyPr>
          <a:lstStyle/>
          <a:p>
            <a:pPr>
              <a:lnSpc>
                <a:spcPct val="150000"/>
              </a:lnSpc>
            </a:pPr>
            <a:r>
              <a:rPr lang="en-US" altLang="ko-KR" sz="1600" b="1" dirty="0"/>
              <a:t># MAPE</a:t>
            </a:r>
          </a:p>
          <a:p>
            <a:pPr marL="285750" indent="-285750">
              <a:lnSpc>
                <a:spcPct val="150000"/>
              </a:lnSpc>
              <a:buFont typeface="Arial" panose="020B0604020202020204" pitchFamily="34" charset="0"/>
              <a:buChar char="•"/>
            </a:pPr>
            <a:r>
              <a:rPr lang="en-US" altLang="ko-KR" sz="1600" dirty="0"/>
              <a:t>SIP : 7.03%</a:t>
            </a:r>
          </a:p>
          <a:p>
            <a:pPr marL="285750" indent="-285750">
              <a:lnSpc>
                <a:spcPct val="150000"/>
              </a:lnSpc>
              <a:buFont typeface="Arial" panose="020B0604020202020204" pitchFamily="34" charset="0"/>
              <a:buChar char="•"/>
            </a:pPr>
            <a:r>
              <a:rPr lang="en-US" altLang="ko-KR" sz="1600" dirty="0"/>
              <a:t>ACC : 8.29%</a:t>
            </a:r>
          </a:p>
          <a:p>
            <a:pPr marL="285750" indent="-285750">
              <a:lnSpc>
                <a:spcPct val="150000"/>
              </a:lnSpc>
              <a:buFont typeface="Arial" panose="020B0604020202020204" pitchFamily="34" charset="0"/>
              <a:buChar char="•"/>
            </a:pPr>
            <a:r>
              <a:rPr lang="en-US" altLang="ko-KR" sz="1600" dirty="0"/>
              <a:t>Container : 9.15%</a:t>
            </a:r>
          </a:p>
          <a:p>
            <a:pPr marL="285750" indent="-285750">
              <a:lnSpc>
                <a:spcPct val="150000"/>
              </a:lnSpc>
              <a:buFont typeface="Arial" panose="020B0604020202020204" pitchFamily="34" charset="0"/>
              <a:buChar char="•"/>
            </a:pPr>
            <a:r>
              <a:rPr lang="en-US" altLang="ko-KR" sz="1600" dirty="0"/>
              <a:t>Stick : 8.03%</a:t>
            </a:r>
          </a:p>
        </p:txBody>
      </p:sp>
      <p:sp>
        <p:nvSpPr>
          <p:cNvPr id="27" name="TextBox 26">
            <a:extLst>
              <a:ext uri="{FF2B5EF4-FFF2-40B4-BE49-F238E27FC236}">
                <a16:creationId xmlns:a16="http://schemas.microsoft.com/office/drawing/2014/main" id="{E0139E20-3A4E-9D33-DBBB-F0295827AE60}"/>
              </a:ext>
            </a:extLst>
          </p:cNvPr>
          <p:cNvSpPr txBox="1"/>
          <p:nvPr/>
        </p:nvSpPr>
        <p:spPr>
          <a:xfrm>
            <a:off x="3387046" y="6165791"/>
            <a:ext cx="1572927" cy="338554"/>
          </a:xfrm>
          <a:prstGeom prst="rect">
            <a:avLst/>
          </a:prstGeom>
          <a:noFill/>
        </p:spPr>
        <p:txBody>
          <a:bodyPr wrap="square" rtlCol="0">
            <a:spAutoFit/>
          </a:bodyPr>
          <a:lstStyle/>
          <a:p>
            <a:r>
              <a:rPr lang="en-US" altLang="ko-KR" sz="1600" dirty="0">
                <a:solidFill>
                  <a:schemeClr val="tx1">
                    <a:lumMod val="65000"/>
                    <a:lumOff val="35000"/>
                  </a:schemeClr>
                </a:solidFill>
              </a:rPr>
              <a:t>&gt; SIP house</a:t>
            </a:r>
            <a:endParaRPr lang="ko-KR" altLang="en-US" sz="1600" dirty="0">
              <a:solidFill>
                <a:schemeClr val="tx1">
                  <a:lumMod val="65000"/>
                  <a:lumOff val="35000"/>
                </a:schemeClr>
              </a:solidFill>
            </a:endParaRPr>
          </a:p>
        </p:txBody>
      </p:sp>
      <p:sp>
        <p:nvSpPr>
          <p:cNvPr id="10" name="TextBox 9">
            <a:extLst>
              <a:ext uri="{FF2B5EF4-FFF2-40B4-BE49-F238E27FC236}">
                <a16:creationId xmlns:a16="http://schemas.microsoft.com/office/drawing/2014/main" id="{E51DBA98-3A02-BC02-AF4B-0324AB36A3B6}"/>
              </a:ext>
            </a:extLst>
          </p:cNvPr>
          <p:cNvSpPr txBox="1"/>
          <p:nvPr/>
        </p:nvSpPr>
        <p:spPr>
          <a:xfrm>
            <a:off x="4751598" y="3402715"/>
            <a:ext cx="1422540" cy="369332"/>
          </a:xfrm>
          <a:prstGeom prst="rect">
            <a:avLst/>
          </a:prstGeom>
          <a:noFill/>
        </p:spPr>
        <p:txBody>
          <a:bodyPr wrap="square" rtlCol="0">
            <a:spAutoFit/>
          </a:bodyPr>
          <a:lstStyle/>
          <a:p>
            <a:pPr algn="ctr"/>
            <a:r>
              <a:rPr lang="en-US" altLang="ko-KR" dirty="0">
                <a:solidFill>
                  <a:srgbClr val="E45656"/>
                </a:solidFill>
              </a:rPr>
              <a:t>Insensitive</a:t>
            </a:r>
            <a:endParaRPr lang="ko-KR" altLang="en-US" dirty="0">
              <a:solidFill>
                <a:srgbClr val="E45656"/>
              </a:solidFill>
            </a:endParaRPr>
          </a:p>
        </p:txBody>
      </p:sp>
      <p:sp>
        <p:nvSpPr>
          <p:cNvPr id="29" name="TextBox 28">
            <a:extLst>
              <a:ext uri="{FF2B5EF4-FFF2-40B4-BE49-F238E27FC236}">
                <a16:creationId xmlns:a16="http://schemas.microsoft.com/office/drawing/2014/main" id="{93E15221-BB68-B2D3-1106-E8B7DE3A2E81}"/>
              </a:ext>
            </a:extLst>
          </p:cNvPr>
          <p:cNvSpPr txBox="1"/>
          <p:nvPr/>
        </p:nvSpPr>
        <p:spPr>
          <a:xfrm>
            <a:off x="6277264" y="4776533"/>
            <a:ext cx="1114817" cy="523220"/>
          </a:xfrm>
          <a:prstGeom prst="rect">
            <a:avLst/>
          </a:prstGeom>
          <a:solidFill>
            <a:srgbClr val="F0A2A2">
              <a:alpha val="89804"/>
            </a:srgbClr>
          </a:solidFill>
        </p:spPr>
        <p:txBody>
          <a:bodyPr wrap="square" rtlCol="0">
            <a:spAutoFit/>
          </a:bodyPr>
          <a:lstStyle/>
          <a:p>
            <a:pPr algn="ctr"/>
            <a:r>
              <a:rPr lang="en-US" altLang="ko-KR" sz="1400" dirty="0">
                <a:solidFill>
                  <a:schemeClr val="bg1"/>
                </a:solidFill>
              </a:rPr>
              <a:t>Transitional stages</a:t>
            </a:r>
            <a:endParaRPr lang="ko-KR" altLang="en-US" sz="1400" dirty="0">
              <a:solidFill>
                <a:schemeClr val="bg1"/>
              </a:solidFill>
            </a:endParaRPr>
          </a:p>
        </p:txBody>
      </p:sp>
      <p:sp>
        <p:nvSpPr>
          <p:cNvPr id="30" name="TextBox 29">
            <a:extLst>
              <a:ext uri="{FF2B5EF4-FFF2-40B4-BE49-F238E27FC236}">
                <a16:creationId xmlns:a16="http://schemas.microsoft.com/office/drawing/2014/main" id="{78C31229-32EB-2AD4-5A14-275AC6AF9A6B}"/>
              </a:ext>
            </a:extLst>
          </p:cNvPr>
          <p:cNvSpPr txBox="1"/>
          <p:nvPr/>
        </p:nvSpPr>
        <p:spPr>
          <a:xfrm>
            <a:off x="4226115" y="4147903"/>
            <a:ext cx="628609" cy="307777"/>
          </a:xfrm>
          <a:prstGeom prst="rect">
            <a:avLst/>
          </a:prstGeom>
          <a:solidFill>
            <a:srgbClr val="F0A2A2">
              <a:alpha val="89804"/>
            </a:srgbClr>
          </a:solidFill>
        </p:spPr>
        <p:txBody>
          <a:bodyPr wrap="square" rtlCol="0">
            <a:spAutoFit/>
          </a:bodyPr>
          <a:lstStyle/>
          <a:p>
            <a:pPr algn="ctr"/>
            <a:r>
              <a:rPr lang="en-US" altLang="ko-KR" sz="1400" dirty="0">
                <a:solidFill>
                  <a:schemeClr val="bg1"/>
                </a:solidFill>
              </a:rPr>
              <a:t>Peak</a:t>
            </a:r>
            <a:endParaRPr lang="ko-KR" altLang="en-US" sz="1400" dirty="0">
              <a:solidFill>
                <a:schemeClr val="bg1"/>
              </a:solidFill>
            </a:endParaRPr>
          </a:p>
        </p:txBody>
      </p:sp>
      <p:sp>
        <p:nvSpPr>
          <p:cNvPr id="31" name="TextBox 30">
            <a:extLst>
              <a:ext uri="{FF2B5EF4-FFF2-40B4-BE49-F238E27FC236}">
                <a16:creationId xmlns:a16="http://schemas.microsoft.com/office/drawing/2014/main" id="{3B618B11-2796-CF4F-9BF3-C06F01EEAF69}"/>
              </a:ext>
            </a:extLst>
          </p:cNvPr>
          <p:cNvSpPr txBox="1"/>
          <p:nvPr/>
        </p:nvSpPr>
        <p:spPr>
          <a:xfrm>
            <a:off x="8231795" y="6165791"/>
            <a:ext cx="1572927" cy="338554"/>
          </a:xfrm>
          <a:prstGeom prst="rect">
            <a:avLst/>
          </a:prstGeom>
          <a:noFill/>
        </p:spPr>
        <p:txBody>
          <a:bodyPr wrap="square" rtlCol="0">
            <a:spAutoFit/>
          </a:bodyPr>
          <a:lstStyle/>
          <a:p>
            <a:r>
              <a:rPr lang="en-US" altLang="ko-KR" sz="1600" dirty="0">
                <a:solidFill>
                  <a:schemeClr val="tx1">
                    <a:lumMod val="65000"/>
                    <a:lumOff val="35000"/>
                  </a:schemeClr>
                </a:solidFill>
              </a:rPr>
              <a:t>&gt; MAPE</a:t>
            </a:r>
            <a:endParaRPr lang="ko-KR" altLang="en-US" sz="1600" dirty="0">
              <a:solidFill>
                <a:schemeClr val="tx1">
                  <a:lumMod val="65000"/>
                  <a:lumOff val="35000"/>
                </a:schemeClr>
              </a:solidFill>
            </a:endParaRPr>
          </a:p>
        </p:txBody>
      </p:sp>
      <p:cxnSp>
        <p:nvCxnSpPr>
          <p:cNvPr id="20" name="직선 화살표 연결선 19">
            <a:extLst>
              <a:ext uri="{FF2B5EF4-FFF2-40B4-BE49-F238E27FC236}">
                <a16:creationId xmlns:a16="http://schemas.microsoft.com/office/drawing/2014/main" id="{E33F29A9-F7A9-2E9D-9693-F25E0510CAA0}"/>
              </a:ext>
            </a:extLst>
          </p:cNvPr>
          <p:cNvCxnSpPr>
            <a:cxnSpLocks/>
          </p:cNvCxnSpPr>
          <p:nvPr/>
        </p:nvCxnSpPr>
        <p:spPr>
          <a:xfrm flipV="1">
            <a:off x="4760119" y="3772047"/>
            <a:ext cx="199854" cy="354659"/>
          </a:xfrm>
          <a:prstGeom prst="straightConnector1">
            <a:avLst/>
          </a:prstGeom>
          <a:ln w="38100">
            <a:solidFill>
              <a:srgbClr val="F0A2A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677C56B1-3A8F-8126-DF24-423DB24A7A7D}"/>
              </a:ext>
            </a:extLst>
          </p:cNvPr>
          <p:cNvCxnSpPr>
            <a:cxnSpLocks/>
          </p:cNvCxnSpPr>
          <p:nvPr/>
        </p:nvCxnSpPr>
        <p:spPr>
          <a:xfrm flipH="1" flipV="1">
            <a:off x="5830692" y="3772047"/>
            <a:ext cx="493908" cy="980928"/>
          </a:xfrm>
          <a:prstGeom prst="straightConnector1">
            <a:avLst/>
          </a:prstGeom>
          <a:ln w="38100">
            <a:solidFill>
              <a:srgbClr val="F0A2A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785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par>
                                <p:cTn id="14" presetID="22" presetClass="entr" presetSubtype="4"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down)">
                                      <p:cBhvr>
                                        <p:cTn id="16" dur="500"/>
                                        <p:tgtEl>
                                          <p:spTgt spid="20"/>
                                        </p:tgtEl>
                                      </p:cBhvr>
                                    </p:animEffect>
                                  </p:childTnLst>
                                </p:cTn>
                              </p:par>
                              <p:par>
                                <p:cTn id="17" presetID="22" presetClass="entr" presetSubtype="4"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down)">
                                      <p:cBhvr>
                                        <p:cTn id="1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9" grpId="0" animBg="1"/>
      <p:bldP spid="3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4068000"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8D1717"/>
                </a:solidFill>
              </a:rPr>
              <a:t> Results and discussions</a:t>
            </a:r>
          </a:p>
        </p:txBody>
      </p:sp>
      <p:cxnSp>
        <p:nvCxnSpPr>
          <p:cNvPr id="14" name="직선 연결선 13">
            <a:extLst>
              <a:ext uri="{FF2B5EF4-FFF2-40B4-BE49-F238E27FC236}">
                <a16:creationId xmlns:a16="http://schemas.microsoft.com/office/drawing/2014/main" id="{62D2F208-2D37-97DF-A54C-95F96875DF40}"/>
              </a:ext>
            </a:extLst>
          </p:cNvPr>
          <p:cNvCxnSpPr>
            <a:cxnSpLocks/>
          </p:cNvCxnSpPr>
          <p:nvPr/>
        </p:nvCxnSpPr>
        <p:spPr>
          <a:xfrm>
            <a:off x="399738" y="1121270"/>
            <a:ext cx="11392524" cy="0"/>
          </a:xfrm>
          <a:prstGeom prst="line">
            <a:avLst/>
          </a:prstGeom>
          <a:ln w="19050">
            <a:solidFill>
              <a:srgbClr val="F0A2A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223E0BE-B372-D4B2-54A4-8EF857A00D52}"/>
              </a:ext>
            </a:extLst>
          </p:cNvPr>
          <p:cNvSpPr txBox="1"/>
          <p:nvPr/>
        </p:nvSpPr>
        <p:spPr>
          <a:xfrm>
            <a:off x="399738" y="1254891"/>
            <a:ext cx="5696262" cy="369332"/>
          </a:xfrm>
          <a:prstGeom prst="rect">
            <a:avLst/>
          </a:prstGeom>
          <a:noFill/>
        </p:spPr>
        <p:txBody>
          <a:bodyPr wrap="square">
            <a:spAutoFit/>
          </a:bodyPr>
          <a:lstStyle/>
          <a:p>
            <a:pPr marL="285750" indent="-285750">
              <a:buFont typeface="Wingdings" panose="05000000000000000000" pitchFamily="2" charset="2"/>
              <a:buChar char="u"/>
            </a:pPr>
            <a:r>
              <a:rPr lang="en-US" altLang="ko-KR" b="1" dirty="0">
                <a:solidFill>
                  <a:srgbClr val="E45656"/>
                </a:solidFill>
              </a:rPr>
              <a:t>Non-air-conditioning </a:t>
            </a:r>
            <a:r>
              <a:rPr lang="en-US" altLang="ko-KR" dirty="0">
                <a:solidFill>
                  <a:srgbClr val="E45656"/>
                </a:solidFill>
              </a:rPr>
              <a:t>energy consumption</a:t>
            </a:r>
            <a:endParaRPr lang="ko-KR" altLang="en-US" dirty="0">
              <a:solidFill>
                <a:srgbClr val="E45656"/>
              </a:solidFill>
            </a:endParaRPr>
          </a:p>
        </p:txBody>
      </p:sp>
      <p:sp>
        <p:nvSpPr>
          <p:cNvPr id="7" name="TextBox 6">
            <a:extLst>
              <a:ext uri="{FF2B5EF4-FFF2-40B4-BE49-F238E27FC236}">
                <a16:creationId xmlns:a16="http://schemas.microsoft.com/office/drawing/2014/main" id="{643923C6-54F8-964E-071D-2F81B979B715}"/>
              </a:ext>
            </a:extLst>
          </p:cNvPr>
          <p:cNvSpPr txBox="1"/>
          <p:nvPr/>
        </p:nvSpPr>
        <p:spPr>
          <a:xfrm>
            <a:off x="1033008" y="6061947"/>
            <a:ext cx="2276440" cy="338554"/>
          </a:xfrm>
          <a:prstGeom prst="rect">
            <a:avLst/>
          </a:prstGeom>
          <a:noFill/>
        </p:spPr>
        <p:txBody>
          <a:bodyPr wrap="square" rtlCol="0">
            <a:spAutoFit/>
          </a:bodyPr>
          <a:lstStyle/>
          <a:p>
            <a:r>
              <a:rPr lang="en-US" altLang="ko-KR" sz="1600" b="1" dirty="0">
                <a:solidFill>
                  <a:schemeClr val="tx1">
                    <a:lumMod val="65000"/>
                    <a:lumOff val="35000"/>
                  </a:schemeClr>
                </a:solidFill>
              </a:rPr>
              <a:t>&gt; Sinusoid shape</a:t>
            </a:r>
            <a:endParaRPr lang="ko-KR" altLang="en-US" sz="1600" b="1" dirty="0">
              <a:solidFill>
                <a:schemeClr val="tx1">
                  <a:lumMod val="65000"/>
                  <a:lumOff val="35000"/>
                </a:schemeClr>
              </a:solidFill>
            </a:endParaRPr>
          </a:p>
        </p:txBody>
      </p:sp>
      <p:cxnSp>
        <p:nvCxnSpPr>
          <p:cNvPr id="9" name="직선 연결선 8">
            <a:extLst>
              <a:ext uri="{FF2B5EF4-FFF2-40B4-BE49-F238E27FC236}">
                <a16:creationId xmlns:a16="http://schemas.microsoft.com/office/drawing/2014/main" id="{6882DC30-842D-839B-5E6F-53315D1BC082}"/>
              </a:ext>
            </a:extLst>
          </p:cNvPr>
          <p:cNvCxnSpPr>
            <a:cxnSpLocks/>
          </p:cNvCxnSpPr>
          <p:nvPr/>
        </p:nvCxnSpPr>
        <p:spPr>
          <a:xfrm>
            <a:off x="6096000" y="1254891"/>
            <a:ext cx="0" cy="5343144"/>
          </a:xfrm>
          <a:prstGeom prst="line">
            <a:avLst/>
          </a:prstGeom>
          <a:ln w="19050">
            <a:solidFill>
              <a:srgbClr val="F9DBDB"/>
            </a:solidFill>
            <a:prstDash val="lgDashDot"/>
          </a:ln>
        </p:spPr>
        <p:style>
          <a:lnRef idx="1">
            <a:schemeClr val="accent1"/>
          </a:lnRef>
          <a:fillRef idx="0">
            <a:schemeClr val="accent1"/>
          </a:fillRef>
          <a:effectRef idx="0">
            <a:schemeClr val="accent1"/>
          </a:effectRef>
          <a:fontRef idx="minor">
            <a:schemeClr val="tx1"/>
          </a:fontRef>
        </p:style>
      </p:cxnSp>
      <p:pic>
        <p:nvPicPr>
          <p:cNvPr id="8" name="그림 7">
            <a:extLst>
              <a:ext uri="{FF2B5EF4-FFF2-40B4-BE49-F238E27FC236}">
                <a16:creationId xmlns:a16="http://schemas.microsoft.com/office/drawing/2014/main" id="{455FFA58-17D9-4750-CBBA-404F010ECD56}"/>
              </a:ext>
            </a:extLst>
          </p:cNvPr>
          <p:cNvPicPr>
            <a:picLocks noChangeAspect="1"/>
          </p:cNvPicPr>
          <p:nvPr/>
        </p:nvPicPr>
        <p:blipFill rotWithShape="1">
          <a:blip r:embed="rId3"/>
          <a:srcRect b="4675"/>
          <a:stretch/>
        </p:blipFill>
        <p:spPr>
          <a:xfrm>
            <a:off x="941148" y="1645803"/>
            <a:ext cx="4742874" cy="4429011"/>
          </a:xfrm>
          <a:prstGeom prst="rect">
            <a:avLst/>
          </a:prstGeom>
        </p:spPr>
      </p:pic>
      <p:pic>
        <p:nvPicPr>
          <p:cNvPr id="4" name="그림 3">
            <a:extLst>
              <a:ext uri="{FF2B5EF4-FFF2-40B4-BE49-F238E27FC236}">
                <a16:creationId xmlns:a16="http://schemas.microsoft.com/office/drawing/2014/main" id="{5C869830-FA03-9A09-D36A-509C1AD7C63B}"/>
              </a:ext>
            </a:extLst>
          </p:cNvPr>
          <p:cNvPicPr>
            <a:picLocks noChangeAspect="1"/>
          </p:cNvPicPr>
          <p:nvPr/>
        </p:nvPicPr>
        <p:blipFill rotWithShape="1">
          <a:blip r:embed="rId4"/>
          <a:srcRect b="4675"/>
          <a:stretch/>
        </p:blipFill>
        <p:spPr>
          <a:xfrm>
            <a:off x="6526106" y="1645803"/>
            <a:ext cx="4724748" cy="4429011"/>
          </a:xfrm>
          <a:prstGeom prst="rect">
            <a:avLst/>
          </a:prstGeom>
        </p:spPr>
      </p:pic>
      <p:sp>
        <p:nvSpPr>
          <p:cNvPr id="20" name="TextBox 19">
            <a:extLst>
              <a:ext uri="{FF2B5EF4-FFF2-40B4-BE49-F238E27FC236}">
                <a16:creationId xmlns:a16="http://schemas.microsoft.com/office/drawing/2014/main" id="{C3DC69B8-0B01-1F48-99F4-AEE37098E6A3}"/>
              </a:ext>
            </a:extLst>
          </p:cNvPr>
          <p:cNvSpPr txBox="1"/>
          <p:nvPr/>
        </p:nvSpPr>
        <p:spPr>
          <a:xfrm>
            <a:off x="6594165" y="6077336"/>
            <a:ext cx="2099108" cy="338554"/>
          </a:xfrm>
          <a:prstGeom prst="rect">
            <a:avLst/>
          </a:prstGeom>
          <a:noFill/>
        </p:spPr>
        <p:txBody>
          <a:bodyPr wrap="square" rtlCol="0">
            <a:spAutoFit/>
          </a:bodyPr>
          <a:lstStyle/>
          <a:p>
            <a:r>
              <a:rPr lang="en-US" altLang="ko-KR" sz="1600" b="1" dirty="0">
                <a:solidFill>
                  <a:schemeClr val="tx1">
                    <a:lumMod val="65000"/>
                    <a:lumOff val="35000"/>
                  </a:schemeClr>
                </a:solidFill>
              </a:rPr>
              <a:t>&gt; Irregular shape</a:t>
            </a:r>
            <a:endParaRPr lang="ko-KR" altLang="en-US" sz="1600" b="1" dirty="0">
              <a:solidFill>
                <a:schemeClr val="tx1">
                  <a:lumMod val="65000"/>
                  <a:lumOff val="35000"/>
                </a:schemeClr>
              </a:solidFill>
            </a:endParaRPr>
          </a:p>
        </p:txBody>
      </p:sp>
      <p:sp>
        <p:nvSpPr>
          <p:cNvPr id="22" name="TextBox 21">
            <a:extLst>
              <a:ext uri="{FF2B5EF4-FFF2-40B4-BE49-F238E27FC236}">
                <a16:creationId xmlns:a16="http://schemas.microsoft.com/office/drawing/2014/main" id="{1B7CCD04-34F2-8B19-76DA-C2F363F60271}"/>
              </a:ext>
            </a:extLst>
          </p:cNvPr>
          <p:cNvSpPr txBox="1"/>
          <p:nvPr/>
        </p:nvSpPr>
        <p:spPr>
          <a:xfrm>
            <a:off x="309014" y="2591952"/>
            <a:ext cx="628609" cy="307777"/>
          </a:xfrm>
          <a:prstGeom prst="rect">
            <a:avLst/>
          </a:prstGeom>
          <a:solidFill>
            <a:srgbClr val="E45656">
              <a:alpha val="60000"/>
            </a:srgbClr>
          </a:solidFill>
        </p:spPr>
        <p:txBody>
          <a:bodyPr wrap="square" rtlCol="0">
            <a:spAutoFit/>
          </a:bodyPr>
          <a:lstStyle/>
          <a:p>
            <a:pPr algn="ctr"/>
            <a:r>
              <a:rPr lang="en-US" altLang="ko-KR" sz="1400" dirty="0">
                <a:solidFill>
                  <a:schemeClr val="bg1"/>
                </a:solidFill>
              </a:rPr>
              <a:t>Hour</a:t>
            </a:r>
            <a:endParaRPr lang="ko-KR" altLang="en-US" sz="1400" dirty="0">
              <a:solidFill>
                <a:schemeClr val="bg1"/>
              </a:solidFill>
            </a:endParaRPr>
          </a:p>
        </p:txBody>
      </p:sp>
      <p:sp>
        <p:nvSpPr>
          <p:cNvPr id="23" name="TextBox 22">
            <a:extLst>
              <a:ext uri="{FF2B5EF4-FFF2-40B4-BE49-F238E27FC236}">
                <a16:creationId xmlns:a16="http://schemas.microsoft.com/office/drawing/2014/main" id="{ABF33511-B92A-827D-E6CD-CAB3154B3F4B}"/>
              </a:ext>
            </a:extLst>
          </p:cNvPr>
          <p:cNvSpPr txBox="1"/>
          <p:nvPr/>
        </p:nvSpPr>
        <p:spPr>
          <a:xfrm>
            <a:off x="309013" y="4854506"/>
            <a:ext cx="628609" cy="307777"/>
          </a:xfrm>
          <a:prstGeom prst="rect">
            <a:avLst/>
          </a:prstGeom>
          <a:solidFill>
            <a:srgbClr val="E45656">
              <a:alpha val="60000"/>
            </a:srgbClr>
          </a:solidFill>
        </p:spPr>
        <p:txBody>
          <a:bodyPr wrap="square" rtlCol="0">
            <a:spAutoFit/>
          </a:bodyPr>
          <a:lstStyle/>
          <a:p>
            <a:pPr algn="ctr"/>
            <a:r>
              <a:rPr lang="en-US" altLang="ko-KR" sz="1400" dirty="0">
                <a:solidFill>
                  <a:schemeClr val="bg1"/>
                </a:solidFill>
              </a:rPr>
              <a:t>24 h</a:t>
            </a:r>
            <a:endParaRPr lang="ko-KR" altLang="en-US" sz="1400" dirty="0">
              <a:solidFill>
                <a:schemeClr val="bg1"/>
              </a:solidFill>
            </a:endParaRPr>
          </a:p>
        </p:txBody>
      </p:sp>
      <p:sp>
        <p:nvSpPr>
          <p:cNvPr id="24" name="TextBox 23">
            <a:extLst>
              <a:ext uri="{FF2B5EF4-FFF2-40B4-BE49-F238E27FC236}">
                <a16:creationId xmlns:a16="http://schemas.microsoft.com/office/drawing/2014/main" id="{BE7C06C4-6F0C-026A-3A1C-70BDEC5A93FE}"/>
              </a:ext>
            </a:extLst>
          </p:cNvPr>
          <p:cNvSpPr txBox="1"/>
          <p:nvPr/>
        </p:nvSpPr>
        <p:spPr>
          <a:xfrm>
            <a:off x="5460979" y="2921004"/>
            <a:ext cx="1240504" cy="461665"/>
          </a:xfrm>
          <a:prstGeom prst="rect">
            <a:avLst/>
          </a:prstGeom>
          <a:solidFill>
            <a:srgbClr val="FFE69F">
              <a:alpha val="69804"/>
            </a:srgbClr>
          </a:solidFill>
          <a:ln>
            <a:solidFill>
              <a:srgbClr val="FFE69F"/>
            </a:solidFill>
          </a:ln>
        </p:spPr>
        <p:txBody>
          <a:bodyPr wrap="square" rtlCol="0">
            <a:spAutoFit/>
          </a:bodyPr>
          <a:lstStyle>
            <a:defPPr>
              <a:defRPr lang="ko-KR"/>
            </a:defPPr>
            <a:lvl1pPr algn="ctr">
              <a:defRPr sz="1400" b="1">
                <a:solidFill>
                  <a:schemeClr val="bg1">
                    <a:lumMod val="50000"/>
                  </a:schemeClr>
                </a:solidFill>
              </a:defRPr>
            </a:lvl1pPr>
          </a:lstStyle>
          <a:p>
            <a:r>
              <a:rPr lang="en-US" altLang="ko-KR" sz="1200" b="0" dirty="0"/>
              <a:t>Forecasting performance</a:t>
            </a:r>
            <a:r>
              <a:rPr lang="ko-KR" altLang="en-US" sz="1200" b="0" dirty="0"/>
              <a:t>↓</a:t>
            </a:r>
          </a:p>
        </p:txBody>
      </p:sp>
      <p:cxnSp>
        <p:nvCxnSpPr>
          <p:cNvPr id="25" name="직선 화살표 연결선 24">
            <a:extLst>
              <a:ext uri="{FF2B5EF4-FFF2-40B4-BE49-F238E27FC236}">
                <a16:creationId xmlns:a16="http://schemas.microsoft.com/office/drawing/2014/main" id="{C46044FF-0470-2A14-E16D-1CEE2426E8D2}"/>
              </a:ext>
            </a:extLst>
          </p:cNvPr>
          <p:cNvCxnSpPr>
            <a:cxnSpLocks/>
          </p:cNvCxnSpPr>
          <p:nvPr/>
        </p:nvCxnSpPr>
        <p:spPr>
          <a:xfrm>
            <a:off x="5684022" y="2745840"/>
            <a:ext cx="794418" cy="0"/>
          </a:xfrm>
          <a:prstGeom prst="straightConnector1">
            <a:avLst/>
          </a:prstGeom>
          <a:ln w="76200">
            <a:solidFill>
              <a:srgbClr val="FFE69F"/>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6EE7B38-BB14-ABE7-CDB7-AFA989B968B9}"/>
              </a:ext>
            </a:extLst>
          </p:cNvPr>
          <p:cNvSpPr txBox="1"/>
          <p:nvPr/>
        </p:nvSpPr>
        <p:spPr>
          <a:xfrm>
            <a:off x="9086061" y="6191643"/>
            <a:ext cx="1338628" cy="338554"/>
          </a:xfrm>
          <a:prstGeom prst="rect">
            <a:avLst/>
          </a:prstGeom>
          <a:noFill/>
        </p:spPr>
        <p:txBody>
          <a:bodyPr wrap="square" rtlCol="0">
            <a:spAutoFit/>
          </a:bodyPr>
          <a:lstStyle/>
          <a:p>
            <a:r>
              <a:rPr lang="en-US" altLang="ko-KR" sz="1600" dirty="0">
                <a:solidFill>
                  <a:srgbClr val="768FD4"/>
                </a:solidFill>
              </a:rPr>
              <a:t>Insensitive</a:t>
            </a:r>
            <a:endParaRPr lang="ko-KR" altLang="en-US" sz="1600" dirty="0">
              <a:solidFill>
                <a:srgbClr val="768FD4"/>
              </a:solidFill>
            </a:endParaRPr>
          </a:p>
        </p:txBody>
      </p:sp>
      <p:cxnSp>
        <p:nvCxnSpPr>
          <p:cNvPr id="29" name="직선 화살표 연결선 28">
            <a:extLst>
              <a:ext uri="{FF2B5EF4-FFF2-40B4-BE49-F238E27FC236}">
                <a16:creationId xmlns:a16="http://schemas.microsoft.com/office/drawing/2014/main" id="{42A84F39-88F3-91B6-456C-1D3134F2C5A5}"/>
              </a:ext>
            </a:extLst>
          </p:cNvPr>
          <p:cNvCxnSpPr>
            <a:cxnSpLocks/>
          </p:cNvCxnSpPr>
          <p:nvPr/>
        </p:nvCxnSpPr>
        <p:spPr>
          <a:xfrm>
            <a:off x="9931727" y="5632326"/>
            <a:ext cx="0" cy="614287"/>
          </a:xfrm>
          <a:prstGeom prst="straightConnector1">
            <a:avLst/>
          </a:prstGeom>
          <a:ln w="38100">
            <a:solidFill>
              <a:srgbClr val="B6C3E8"/>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D06D743-735C-A1F3-777D-C26C13F2F35F}"/>
              </a:ext>
            </a:extLst>
          </p:cNvPr>
          <p:cNvSpPr txBox="1"/>
          <p:nvPr/>
        </p:nvSpPr>
        <p:spPr>
          <a:xfrm>
            <a:off x="3216130" y="6191643"/>
            <a:ext cx="1338628" cy="338554"/>
          </a:xfrm>
          <a:prstGeom prst="rect">
            <a:avLst/>
          </a:prstGeom>
          <a:noFill/>
        </p:spPr>
        <p:txBody>
          <a:bodyPr wrap="square" rtlCol="0">
            <a:spAutoFit/>
          </a:bodyPr>
          <a:lstStyle/>
          <a:p>
            <a:r>
              <a:rPr lang="en-US" altLang="ko-KR" sz="1600" dirty="0">
                <a:solidFill>
                  <a:srgbClr val="768FD4"/>
                </a:solidFill>
              </a:rPr>
              <a:t>Over fitting</a:t>
            </a:r>
            <a:endParaRPr lang="ko-KR" altLang="en-US" sz="1600" dirty="0">
              <a:solidFill>
                <a:srgbClr val="768FD4"/>
              </a:solidFill>
            </a:endParaRPr>
          </a:p>
        </p:txBody>
      </p:sp>
      <p:cxnSp>
        <p:nvCxnSpPr>
          <p:cNvPr id="31" name="직선 화살표 연결선 30">
            <a:extLst>
              <a:ext uri="{FF2B5EF4-FFF2-40B4-BE49-F238E27FC236}">
                <a16:creationId xmlns:a16="http://schemas.microsoft.com/office/drawing/2014/main" id="{36BEE2D8-034B-974E-DDE8-1A7D11DE94B6}"/>
              </a:ext>
            </a:extLst>
          </p:cNvPr>
          <p:cNvCxnSpPr>
            <a:cxnSpLocks/>
          </p:cNvCxnSpPr>
          <p:nvPr/>
        </p:nvCxnSpPr>
        <p:spPr>
          <a:xfrm>
            <a:off x="3739553" y="5105400"/>
            <a:ext cx="0" cy="1141213"/>
          </a:xfrm>
          <a:prstGeom prst="straightConnector1">
            <a:avLst/>
          </a:prstGeom>
          <a:ln w="38100">
            <a:solidFill>
              <a:srgbClr val="B6C3E8"/>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8F6F16CB-FF1D-2307-177C-199460CEA0A3}"/>
              </a:ext>
            </a:extLst>
          </p:cNvPr>
          <p:cNvCxnSpPr>
            <a:cxnSpLocks/>
          </p:cNvCxnSpPr>
          <p:nvPr/>
        </p:nvCxnSpPr>
        <p:spPr>
          <a:xfrm flipH="1">
            <a:off x="399738" y="3860308"/>
            <a:ext cx="11255968" cy="0"/>
          </a:xfrm>
          <a:prstGeom prst="line">
            <a:avLst/>
          </a:prstGeom>
          <a:ln w="19050">
            <a:solidFill>
              <a:srgbClr val="B6C3E8">
                <a:alpha val="50196"/>
              </a:srgbClr>
            </a:solidFill>
            <a:prstDash val="lgDashDot"/>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16714F0-9A03-37F4-6733-D9F23305A6F9}"/>
              </a:ext>
            </a:extLst>
          </p:cNvPr>
          <p:cNvCxnSpPr>
            <a:cxnSpLocks/>
          </p:cNvCxnSpPr>
          <p:nvPr/>
        </p:nvCxnSpPr>
        <p:spPr>
          <a:xfrm>
            <a:off x="3366155" y="3753257"/>
            <a:ext cx="0" cy="537390"/>
          </a:xfrm>
          <a:prstGeom prst="straightConnector1">
            <a:avLst/>
          </a:prstGeom>
          <a:ln w="76200">
            <a:solidFill>
              <a:srgbClr val="FFE69F"/>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F38C6E9-C94C-24FE-EAA2-3B00454C5C1C}"/>
              </a:ext>
            </a:extLst>
          </p:cNvPr>
          <p:cNvSpPr txBox="1"/>
          <p:nvPr/>
        </p:nvSpPr>
        <p:spPr>
          <a:xfrm>
            <a:off x="3598518" y="3791119"/>
            <a:ext cx="1246431" cy="461665"/>
          </a:xfrm>
          <a:prstGeom prst="rect">
            <a:avLst/>
          </a:prstGeom>
          <a:solidFill>
            <a:srgbClr val="FFE69F">
              <a:alpha val="69804"/>
            </a:srgbClr>
          </a:solidFill>
          <a:ln>
            <a:solidFill>
              <a:srgbClr val="FFE69F"/>
            </a:solidFill>
          </a:ln>
        </p:spPr>
        <p:txBody>
          <a:bodyPr wrap="square" rtlCol="0">
            <a:spAutoFit/>
          </a:bodyPr>
          <a:lstStyle/>
          <a:p>
            <a:pPr algn="ctr"/>
            <a:r>
              <a:rPr lang="en-US" altLang="ko-KR" sz="1200" dirty="0">
                <a:solidFill>
                  <a:schemeClr val="bg1">
                    <a:lumMod val="50000"/>
                  </a:schemeClr>
                </a:solidFill>
              </a:rPr>
              <a:t>Forecasting performance</a:t>
            </a:r>
            <a:r>
              <a:rPr lang="ko-KR" altLang="en-US" sz="1200" dirty="0">
                <a:solidFill>
                  <a:schemeClr val="bg1">
                    <a:lumMod val="50000"/>
                  </a:schemeClr>
                </a:solidFill>
              </a:rPr>
              <a:t>↓</a:t>
            </a:r>
          </a:p>
        </p:txBody>
      </p:sp>
      <p:cxnSp>
        <p:nvCxnSpPr>
          <p:cNvPr id="32" name="직선 화살표 연결선 31">
            <a:extLst>
              <a:ext uri="{FF2B5EF4-FFF2-40B4-BE49-F238E27FC236}">
                <a16:creationId xmlns:a16="http://schemas.microsoft.com/office/drawing/2014/main" id="{FF3F5458-3761-05E9-272C-C16BFE0D169B}"/>
              </a:ext>
            </a:extLst>
          </p:cNvPr>
          <p:cNvCxnSpPr>
            <a:cxnSpLocks/>
          </p:cNvCxnSpPr>
          <p:nvPr/>
        </p:nvCxnSpPr>
        <p:spPr>
          <a:xfrm>
            <a:off x="8257522" y="5632326"/>
            <a:ext cx="933915" cy="614287"/>
          </a:xfrm>
          <a:prstGeom prst="straightConnector1">
            <a:avLst/>
          </a:prstGeom>
          <a:ln w="38100">
            <a:solidFill>
              <a:srgbClr val="B6C3E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5800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left)">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up)">
                                      <p:cBhvr>
                                        <p:cTn id="15" dur="500"/>
                                        <p:tgtEl>
                                          <p:spTgt spid="27"/>
                                        </p:tgtEl>
                                      </p:cBhvr>
                                    </p:animEffect>
                                  </p:childTnLst>
                                </p:cTn>
                              </p:par>
                              <p:par>
                                <p:cTn id="16" presetID="22" presetClass="entr" presetSubtype="1"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up)">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up)">
                                      <p:cBhvr>
                                        <p:cTn id="23" dur="500"/>
                                        <p:tgtEl>
                                          <p:spTgt spid="31"/>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wipe(up)">
                                      <p:cBhvr>
                                        <p:cTn id="26" dur="500"/>
                                        <p:tgtEl>
                                          <p:spTgt spid="30"/>
                                        </p:tgtEl>
                                      </p:cBhvr>
                                    </p:animEffect>
                                  </p:childTnLst>
                                </p:cTn>
                              </p:par>
                              <p:par>
                                <p:cTn id="27" presetID="22" presetClass="entr" presetSubtype="1"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wipe(up)">
                                      <p:cBhvr>
                                        <p:cTn id="29" dur="500"/>
                                        <p:tgtEl>
                                          <p:spTgt spid="32"/>
                                        </p:tgtEl>
                                      </p:cBhvr>
                                    </p:animEffect>
                                  </p:childTnLst>
                                </p:cTn>
                              </p:par>
                              <p:par>
                                <p:cTn id="30" presetID="22" presetClass="entr" presetSubtype="1"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up)">
                                      <p:cBhvr>
                                        <p:cTn id="32" dur="500"/>
                                        <p:tgtEl>
                                          <p:spTgt spid="29"/>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ipe(up)">
                                      <p:cBhvr>
                                        <p:cTn id="3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8" grpId="0"/>
      <p:bldP spid="30" grpId="0"/>
      <p:bldP spid="2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4068000"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8D1717"/>
                </a:solidFill>
              </a:rPr>
              <a:t> Results and discussions</a:t>
            </a:r>
          </a:p>
        </p:txBody>
      </p:sp>
      <p:cxnSp>
        <p:nvCxnSpPr>
          <p:cNvPr id="14" name="직선 연결선 13">
            <a:extLst>
              <a:ext uri="{FF2B5EF4-FFF2-40B4-BE49-F238E27FC236}">
                <a16:creationId xmlns:a16="http://schemas.microsoft.com/office/drawing/2014/main" id="{62D2F208-2D37-97DF-A54C-95F96875DF40}"/>
              </a:ext>
            </a:extLst>
          </p:cNvPr>
          <p:cNvCxnSpPr>
            <a:cxnSpLocks/>
          </p:cNvCxnSpPr>
          <p:nvPr/>
        </p:nvCxnSpPr>
        <p:spPr>
          <a:xfrm>
            <a:off x="399738" y="1121270"/>
            <a:ext cx="11392524" cy="0"/>
          </a:xfrm>
          <a:prstGeom prst="line">
            <a:avLst/>
          </a:prstGeom>
          <a:ln w="19050">
            <a:solidFill>
              <a:srgbClr val="F0A2A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223E0BE-B372-D4B2-54A4-8EF857A00D52}"/>
              </a:ext>
            </a:extLst>
          </p:cNvPr>
          <p:cNvSpPr txBox="1"/>
          <p:nvPr/>
        </p:nvSpPr>
        <p:spPr>
          <a:xfrm>
            <a:off x="399738" y="1254891"/>
            <a:ext cx="5696262" cy="369332"/>
          </a:xfrm>
          <a:prstGeom prst="rect">
            <a:avLst/>
          </a:prstGeom>
          <a:noFill/>
        </p:spPr>
        <p:txBody>
          <a:bodyPr wrap="square">
            <a:spAutoFit/>
          </a:bodyPr>
          <a:lstStyle/>
          <a:p>
            <a:pPr marL="285750" indent="-285750">
              <a:buFont typeface="Wingdings" panose="05000000000000000000" pitchFamily="2" charset="2"/>
              <a:buChar char="u"/>
            </a:pPr>
            <a:r>
              <a:rPr lang="en-US" altLang="ko-KR" b="1" dirty="0">
                <a:solidFill>
                  <a:srgbClr val="E45656"/>
                </a:solidFill>
              </a:rPr>
              <a:t>Non-air-conditioning </a:t>
            </a:r>
            <a:r>
              <a:rPr lang="en-US" altLang="ko-KR" dirty="0">
                <a:solidFill>
                  <a:srgbClr val="E45656"/>
                </a:solidFill>
              </a:rPr>
              <a:t>energy consumption</a:t>
            </a:r>
            <a:endParaRPr lang="ko-KR" altLang="en-US" dirty="0">
              <a:solidFill>
                <a:srgbClr val="E45656"/>
              </a:solidFill>
            </a:endParaRPr>
          </a:p>
        </p:txBody>
      </p:sp>
      <p:pic>
        <p:nvPicPr>
          <p:cNvPr id="3" name="그림 2">
            <a:extLst>
              <a:ext uri="{FF2B5EF4-FFF2-40B4-BE49-F238E27FC236}">
                <a16:creationId xmlns:a16="http://schemas.microsoft.com/office/drawing/2014/main" id="{328ABE84-917D-3EF0-D368-DDE02D09DE70}"/>
              </a:ext>
            </a:extLst>
          </p:cNvPr>
          <p:cNvPicPr>
            <a:picLocks noChangeAspect="1"/>
          </p:cNvPicPr>
          <p:nvPr/>
        </p:nvPicPr>
        <p:blipFill rotWithShape="1">
          <a:blip r:embed="rId3"/>
          <a:srcRect b="6453"/>
          <a:stretch/>
        </p:blipFill>
        <p:spPr>
          <a:xfrm>
            <a:off x="5330281" y="2204550"/>
            <a:ext cx="6155478" cy="3426836"/>
          </a:xfrm>
          <a:prstGeom prst="rect">
            <a:avLst/>
          </a:prstGeom>
        </p:spPr>
      </p:pic>
      <p:sp>
        <p:nvSpPr>
          <p:cNvPr id="22" name="TextBox 21">
            <a:extLst>
              <a:ext uri="{FF2B5EF4-FFF2-40B4-BE49-F238E27FC236}">
                <a16:creationId xmlns:a16="http://schemas.microsoft.com/office/drawing/2014/main" id="{F610EDE9-9FEA-FD40-67A0-8340377CAFA4}"/>
              </a:ext>
            </a:extLst>
          </p:cNvPr>
          <p:cNvSpPr txBox="1"/>
          <p:nvPr/>
        </p:nvSpPr>
        <p:spPr>
          <a:xfrm>
            <a:off x="5483085" y="1865996"/>
            <a:ext cx="2256966" cy="338554"/>
          </a:xfrm>
          <a:prstGeom prst="rect">
            <a:avLst/>
          </a:prstGeom>
          <a:noFill/>
        </p:spPr>
        <p:txBody>
          <a:bodyPr wrap="square" rtlCol="0">
            <a:spAutoFit/>
          </a:bodyPr>
          <a:lstStyle/>
          <a:p>
            <a:r>
              <a:rPr lang="en-US" altLang="ko-KR" sz="1600" b="1" dirty="0">
                <a:solidFill>
                  <a:schemeClr val="tx1">
                    <a:lumMod val="65000"/>
                    <a:lumOff val="35000"/>
                  </a:schemeClr>
                </a:solidFill>
              </a:rPr>
              <a:t>&gt; 1 month </a:t>
            </a:r>
            <a:r>
              <a:rPr lang="en-US" altLang="ko-KR" sz="1600" dirty="0">
                <a:solidFill>
                  <a:schemeClr val="tx1">
                    <a:lumMod val="65000"/>
                    <a:lumOff val="35000"/>
                  </a:schemeClr>
                </a:solidFill>
              </a:rPr>
              <a:t>of SIP</a:t>
            </a:r>
            <a:endParaRPr lang="ko-KR" altLang="en-US" sz="1600" dirty="0">
              <a:solidFill>
                <a:schemeClr val="tx1">
                  <a:lumMod val="65000"/>
                  <a:lumOff val="35000"/>
                </a:schemeClr>
              </a:solidFill>
            </a:endParaRPr>
          </a:p>
        </p:txBody>
      </p:sp>
      <p:sp>
        <p:nvSpPr>
          <p:cNvPr id="20" name="TextBox 19">
            <a:extLst>
              <a:ext uri="{FF2B5EF4-FFF2-40B4-BE49-F238E27FC236}">
                <a16:creationId xmlns:a16="http://schemas.microsoft.com/office/drawing/2014/main" id="{66D8BFB4-4C15-4040-1A7D-760C9A487D95}"/>
              </a:ext>
            </a:extLst>
          </p:cNvPr>
          <p:cNvSpPr txBox="1"/>
          <p:nvPr/>
        </p:nvSpPr>
        <p:spPr>
          <a:xfrm>
            <a:off x="6471868" y="5626524"/>
            <a:ext cx="3872303" cy="866692"/>
          </a:xfrm>
          <a:prstGeom prst="roundRect">
            <a:avLst/>
          </a:prstGeom>
          <a:noFill/>
          <a:ln>
            <a:solidFill>
              <a:srgbClr val="B6C3E8"/>
            </a:solidFill>
          </a:ln>
        </p:spPr>
        <p:txBody>
          <a:bodyPr wrap="square" rtlCol="0">
            <a:spAutoFit/>
          </a:bodyPr>
          <a:lstStyle/>
          <a:p>
            <a:pPr>
              <a:lnSpc>
                <a:spcPct val="150000"/>
              </a:lnSpc>
            </a:pPr>
            <a:r>
              <a:rPr lang="en-US" altLang="ko-KR" sz="1600" dirty="0">
                <a:solidFill>
                  <a:srgbClr val="768FD4"/>
                </a:solidFill>
              </a:rPr>
              <a:t>Inability to capture the random spikes</a:t>
            </a:r>
          </a:p>
          <a:p>
            <a:pPr>
              <a:lnSpc>
                <a:spcPct val="150000"/>
              </a:lnSpc>
            </a:pPr>
            <a:r>
              <a:rPr lang="ko-KR" altLang="en-US" sz="1600" dirty="0"/>
              <a:t>→ </a:t>
            </a:r>
            <a:r>
              <a:rPr lang="en-US" altLang="ko-KR" sz="1600" dirty="0"/>
              <a:t>Short period of time (5 min)</a:t>
            </a:r>
          </a:p>
        </p:txBody>
      </p:sp>
      <p:sp>
        <p:nvSpPr>
          <p:cNvPr id="24" name="TextBox 23">
            <a:extLst>
              <a:ext uri="{FF2B5EF4-FFF2-40B4-BE49-F238E27FC236}">
                <a16:creationId xmlns:a16="http://schemas.microsoft.com/office/drawing/2014/main" id="{29200693-F057-4B97-0C00-3BD4C7638DC0}"/>
              </a:ext>
            </a:extLst>
          </p:cNvPr>
          <p:cNvSpPr txBox="1"/>
          <p:nvPr/>
        </p:nvSpPr>
        <p:spPr>
          <a:xfrm>
            <a:off x="399738" y="2276857"/>
            <a:ext cx="3656262" cy="3531575"/>
          </a:xfrm>
          <a:prstGeom prst="roundRect">
            <a:avLst>
              <a:gd name="adj" fmla="val 8757"/>
            </a:avLst>
          </a:prstGeom>
          <a:noFill/>
          <a:ln>
            <a:solidFill>
              <a:srgbClr val="F9DBDB"/>
            </a:solidFill>
          </a:ln>
        </p:spPr>
        <p:txBody>
          <a:bodyPr wrap="square" rtlCol="0">
            <a:spAutoFit/>
          </a:bodyPr>
          <a:lstStyle/>
          <a:p>
            <a:pPr>
              <a:lnSpc>
                <a:spcPct val="150000"/>
              </a:lnSpc>
            </a:pPr>
            <a:r>
              <a:rPr lang="en-US" altLang="ko-KR" sz="1600" b="1" dirty="0">
                <a:solidFill>
                  <a:schemeClr val="tx1">
                    <a:lumMod val="65000"/>
                    <a:lumOff val="35000"/>
                  </a:schemeClr>
                </a:solidFill>
              </a:rPr>
              <a:t>Reduced performance </a:t>
            </a:r>
            <a:r>
              <a:rPr lang="en-US" altLang="ko-KR" sz="1600" dirty="0">
                <a:solidFill>
                  <a:schemeClr val="tx1">
                    <a:lumMod val="65000"/>
                    <a:lumOff val="35000"/>
                  </a:schemeClr>
                </a:solidFill>
              </a:rPr>
              <a:t>due to</a:t>
            </a:r>
            <a:endParaRPr lang="en-US" altLang="ko-KR" sz="1600" dirty="0"/>
          </a:p>
          <a:p>
            <a:pPr marL="285750" indent="-285750">
              <a:lnSpc>
                <a:spcPct val="150000"/>
              </a:lnSpc>
              <a:buFont typeface="Wingdings" panose="05000000000000000000" pitchFamily="2" charset="2"/>
              <a:buChar char="ü"/>
            </a:pPr>
            <a:r>
              <a:rPr lang="en-US" altLang="ko-KR" sz="1600" dirty="0"/>
              <a:t>Constraints on </a:t>
            </a:r>
            <a:r>
              <a:rPr lang="en-US" altLang="ko-KR" sz="1600" b="1" dirty="0"/>
              <a:t>input feature</a:t>
            </a:r>
          </a:p>
          <a:p>
            <a:pPr marL="742950" lvl="1" indent="-285750">
              <a:lnSpc>
                <a:spcPct val="150000"/>
              </a:lnSpc>
              <a:buFont typeface="Arial" panose="020B0604020202020204" pitchFamily="34" charset="0"/>
              <a:buChar char="•"/>
            </a:pPr>
            <a:r>
              <a:rPr lang="en-US" altLang="ko-KR" sz="1600" dirty="0">
                <a:solidFill>
                  <a:srgbClr val="E45656"/>
                </a:solidFill>
              </a:rPr>
              <a:t>Hour</a:t>
            </a:r>
            <a:r>
              <a:rPr lang="en-US" altLang="ko-KR" sz="1600" dirty="0"/>
              <a:t> : previous 1~5 h</a:t>
            </a:r>
          </a:p>
          <a:p>
            <a:pPr marL="742950" lvl="1" indent="-285750">
              <a:lnSpc>
                <a:spcPct val="150000"/>
              </a:lnSpc>
              <a:buFont typeface="Arial" panose="020B0604020202020204" pitchFamily="34" charset="0"/>
              <a:buChar char="•"/>
            </a:pPr>
            <a:r>
              <a:rPr lang="en-US" altLang="ko-KR" sz="1600" dirty="0">
                <a:solidFill>
                  <a:srgbClr val="E45656"/>
                </a:solidFill>
              </a:rPr>
              <a:t>24-h</a:t>
            </a:r>
            <a:r>
              <a:rPr lang="en-US" altLang="ko-KR" sz="1600" dirty="0"/>
              <a:t> : yesterday</a:t>
            </a:r>
          </a:p>
          <a:p>
            <a:pPr lvl="1">
              <a:lnSpc>
                <a:spcPct val="150000"/>
              </a:lnSpc>
            </a:pPr>
            <a:r>
              <a:rPr lang="ko-KR" altLang="en-US" sz="1600" dirty="0"/>
              <a:t>→ </a:t>
            </a:r>
            <a:r>
              <a:rPr lang="en-US" altLang="ko-KR" sz="1600" dirty="0"/>
              <a:t>Key assumption : </a:t>
            </a:r>
          </a:p>
          <a:p>
            <a:pPr lvl="2">
              <a:lnSpc>
                <a:spcPct val="150000"/>
              </a:lnSpc>
            </a:pPr>
            <a:r>
              <a:rPr lang="en-US" altLang="ko-KR" sz="1600" dirty="0">
                <a:solidFill>
                  <a:srgbClr val="E45656"/>
                </a:solidFill>
              </a:rPr>
              <a:t>Daily usages are similar </a:t>
            </a:r>
            <a:r>
              <a:rPr lang="en-US" altLang="ko-KR" sz="1600" dirty="0"/>
              <a:t>without large deviation</a:t>
            </a:r>
          </a:p>
          <a:p>
            <a:pPr marL="285750" indent="-285750">
              <a:lnSpc>
                <a:spcPct val="150000"/>
              </a:lnSpc>
              <a:buFont typeface="Wingdings" panose="05000000000000000000" pitchFamily="2" charset="2"/>
              <a:buChar char="ü"/>
            </a:pPr>
            <a:r>
              <a:rPr lang="en-US" altLang="ko-KR" sz="1600" dirty="0"/>
              <a:t>Random behavior of residents creates the randomness </a:t>
            </a:r>
          </a:p>
        </p:txBody>
      </p:sp>
      <p:cxnSp>
        <p:nvCxnSpPr>
          <p:cNvPr id="25" name="직선 화살표 연결선 24">
            <a:extLst>
              <a:ext uri="{FF2B5EF4-FFF2-40B4-BE49-F238E27FC236}">
                <a16:creationId xmlns:a16="http://schemas.microsoft.com/office/drawing/2014/main" id="{DE332971-AE51-F650-2F5C-67EFBAAB15A2}"/>
              </a:ext>
            </a:extLst>
          </p:cNvPr>
          <p:cNvCxnSpPr>
            <a:cxnSpLocks/>
          </p:cNvCxnSpPr>
          <p:nvPr/>
        </p:nvCxnSpPr>
        <p:spPr>
          <a:xfrm>
            <a:off x="4334094" y="4042644"/>
            <a:ext cx="718092" cy="0"/>
          </a:xfrm>
          <a:prstGeom prst="straightConnector1">
            <a:avLst/>
          </a:prstGeom>
          <a:ln w="101600">
            <a:solidFill>
              <a:srgbClr val="F0A2A2"/>
            </a:solidFill>
            <a:headEnd w="sm"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7496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4068000"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8D1717"/>
                </a:solidFill>
              </a:rPr>
              <a:t> Results and discussions</a:t>
            </a:r>
          </a:p>
        </p:txBody>
      </p:sp>
      <p:cxnSp>
        <p:nvCxnSpPr>
          <p:cNvPr id="14" name="직선 연결선 13">
            <a:extLst>
              <a:ext uri="{FF2B5EF4-FFF2-40B4-BE49-F238E27FC236}">
                <a16:creationId xmlns:a16="http://schemas.microsoft.com/office/drawing/2014/main" id="{62D2F208-2D37-97DF-A54C-95F96875DF40}"/>
              </a:ext>
            </a:extLst>
          </p:cNvPr>
          <p:cNvCxnSpPr>
            <a:cxnSpLocks/>
          </p:cNvCxnSpPr>
          <p:nvPr/>
        </p:nvCxnSpPr>
        <p:spPr>
          <a:xfrm>
            <a:off x="399738" y="1121270"/>
            <a:ext cx="11392524" cy="0"/>
          </a:xfrm>
          <a:prstGeom prst="line">
            <a:avLst/>
          </a:prstGeom>
          <a:ln w="19050">
            <a:solidFill>
              <a:srgbClr val="F0A2A2"/>
            </a:solidFill>
          </a:ln>
        </p:spPr>
        <p:style>
          <a:lnRef idx="1">
            <a:schemeClr val="accent1"/>
          </a:lnRef>
          <a:fillRef idx="0">
            <a:schemeClr val="accent1"/>
          </a:fillRef>
          <a:effectRef idx="0">
            <a:schemeClr val="accent1"/>
          </a:effectRef>
          <a:fontRef idx="minor">
            <a:schemeClr val="tx1"/>
          </a:fontRef>
        </p:style>
      </p:cxnSp>
      <p:pic>
        <p:nvPicPr>
          <p:cNvPr id="3" name="그림 2">
            <a:extLst>
              <a:ext uri="{FF2B5EF4-FFF2-40B4-BE49-F238E27FC236}">
                <a16:creationId xmlns:a16="http://schemas.microsoft.com/office/drawing/2014/main" id="{56CC4C07-584A-2AAA-77ED-1CE2641671CE}"/>
              </a:ext>
            </a:extLst>
          </p:cNvPr>
          <p:cNvPicPr>
            <a:picLocks noGrp="1" noRot="1" noChangeAspect="1" noMove="1" noResize="1" noEditPoints="1" noAdjustHandles="1" noChangeArrowheads="1" noChangeShapeType="1" noCrop="1"/>
          </p:cNvPicPr>
          <p:nvPr/>
        </p:nvPicPr>
        <p:blipFill rotWithShape="1">
          <a:blip r:embed="rId3"/>
          <a:srcRect t="11992"/>
          <a:stretch/>
        </p:blipFill>
        <p:spPr>
          <a:xfrm>
            <a:off x="1084049" y="3649404"/>
            <a:ext cx="10011899" cy="3046150"/>
          </a:xfrm>
          <a:prstGeom prst="rect">
            <a:avLst/>
          </a:prstGeom>
        </p:spPr>
      </p:pic>
      <p:pic>
        <p:nvPicPr>
          <p:cNvPr id="20" name="그림 19">
            <a:extLst>
              <a:ext uri="{FF2B5EF4-FFF2-40B4-BE49-F238E27FC236}">
                <a16:creationId xmlns:a16="http://schemas.microsoft.com/office/drawing/2014/main" id="{38B9FE2F-ADB5-C782-AE97-A32B6A31B3D4}"/>
              </a:ext>
            </a:extLst>
          </p:cNvPr>
          <p:cNvPicPr>
            <a:picLocks noGrp="1" noRot="1" noChangeAspect="1" noMove="1" noResize="1" noEditPoints="1" noAdjustHandles="1" noChangeArrowheads="1" noChangeShapeType="1" noCrop="1"/>
          </p:cNvPicPr>
          <p:nvPr/>
        </p:nvPicPr>
        <p:blipFill rotWithShape="1">
          <a:blip r:embed="rId4"/>
          <a:srcRect t="9287" b="6986"/>
          <a:stretch/>
        </p:blipFill>
        <p:spPr>
          <a:xfrm>
            <a:off x="2973725" y="1144441"/>
            <a:ext cx="6232545" cy="2275171"/>
          </a:xfrm>
          <a:prstGeom prst="rect">
            <a:avLst/>
          </a:prstGeom>
        </p:spPr>
      </p:pic>
      <p:sp>
        <p:nvSpPr>
          <p:cNvPr id="22" name="TextBox 21">
            <a:extLst>
              <a:ext uri="{FF2B5EF4-FFF2-40B4-BE49-F238E27FC236}">
                <a16:creationId xmlns:a16="http://schemas.microsoft.com/office/drawing/2014/main" id="{64DF2F11-E76A-6594-3816-C7767048AE7F}"/>
              </a:ext>
            </a:extLst>
          </p:cNvPr>
          <p:cNvSpPr txBox="1"/>
          <p:nvPr/>
        </p:nvSpPr>
        <p:spPr>
          <a:xfrm>
            <a:off x="399738" y="1254891"/>
            <a:ext cx="2146035" cy="923330"/>
          </a:xfrm>
          <a:prstGeom prst="rect">
            <a:avLst/>
          </a:prstGeom>
          <a:noFill/>
        </p:spPr>
        <p:txBody>
          <a:bodyPr wrap="square">
            <a:spAutoFit/>
          </a:bodyPr>
          <a:lstStyle/>
          <a:p>
            <a:pPr marL="285750" indent="-285750">
              <a:buFont typeface="Wingdings" panose="05000000000000000000" pitchFamily="2" charset="2"/>
              <a:buChar char="u"/>
            </a:pPr>
            <a:r>
              <a:rPr lang="en-US" altLang="ko-KR" b="1" dirty="0">
                <a:solidFill>
                  <a:srgbClr val="E45656"/>
                </a:solidFill>
              </a:rPr>
              <a:t>Total building </a:t>
            </a:r>
            <a:r>
              <a:rPr lang="en-US" altLang="ko-KR" dirty="0">
                <a:solidFill>
                  <a:srgbClr val="E45656"/>
                </a:solidFill>
              </a:rPr>
              <a:t>energy consumption</a:t>
            </a:r>
            <a:endParaRPr lang="ko-KR" altLang="en-US" dirty="0">
              <a:solidFill>
                <a:srgbClr val="E45656"/>
              </a:solidFill>
            </a:endParaRPr>
          </a:p>
        </p:txBody>
      </p:sp>
      <p:sp>
        <p:nvSpPr>
          <p:cNvPr id="23" name="TextBox 22">
            <a:extLst>
              <a:ext uri="{FF2B5EF4-FFF2-40B4-BE49-F238E27FC236}">
                <a16:creationId xmlns:a16="http://schemas.microsoft.com/office/drawing/2014/main" id="{412FFB68-1EB3-55DE-66E6-4AB02DB02FEB}"/>
              </a:ext>
            </a:extLst>
          </p:cNvPr>
          <p:cNvSpPr txBox="1"/>
          <p:nvPr/>
        </p:nvSpPr>
        <p:spPr>
          <a:xfrm>
            <a:off x="1146853" y="3341626"/>
            <a:ext cx="1672545" cy="338554"/>
          </a:xfrm>
          <a:prstGeom prst="rect">
            <a:avLst/>
          </a:prstGeom>
          <a:noFill/>
          <a:ln>
            <a:noFill/>
          </a:ln>
        </p:spPr>
        <p:txBody>
          <a:bodyPr wrap="square" rtlCol="0">
            <a:spAutoFit/>
          </a:bodyPr>
          <a:lstStyle/>
          <a:p>
            <a:r>
              <a:rPr lang="en-US" altLang="ko-KR" sz="1600" b="1" dirty="0">
                <a:solidFill>
                  <a:schemeClr val="tx1">
                    <a:lumMod val="65000"/>
                    <a:lumOff val="35000"/>
                  </a:schemeClr>
                </a:solidFill>
              </a:rPr>
              <a:t>&gt; </a:t>
            </a:r>
            <a:r>
              <a:rPr lang="en-US" altLang="ko-KR" sz="1600" b="1" dirty="0">
                <a:solidFill>
                  <a:srgbClr val="EB8181"/>
                </a:solidFill>
              </a:rPr>
              <a:t>Hour</a:t>
            </a:r>
            <a:r>
              <a:rPr lang="en-US" altLang="ko-KR" sz="1600" b="1" dirty="0">
                <a:solidFill>
                  <a:schemeClr val="tx1">
                    <a:lumMod val="65000"/>
                    <a:lumOff val="35000"/>
                  </a:schemeClr>
                </a:solidFill>
              </a:rPr>
              <a:t> </a:t>
            </a:r>
            <a:r>
              <a:rPr lang="en-US" altLang="ko-KR" sz="1600" dirty="0">
                <a:solidFill>
                  <a:schemeClr val="tx1">
                    <a:lumMod val="65000"/>
                    <a:lumOff val="35000"/>
                  </a:schemeClr>
                </a:solidFill>
              </a:rPr>
              <a:t>ahead</a:t>
            </a:r>
            <a:endParaRPr lang="ko-KR" altLang="en-US" sz="1600" dirty="0">
              <a:solidFill>
                <a:schemeClr val="tx1">
                  <a:lumMod val="65000"/>
                  <a:lumOff val="35000"/>
                </a:schemeClr>
              </a:solidFill>
            </a:endParaRPr>
          </a:p>
        </p:txBody>
      </p:sp>
      <p:sp>
        <p:nvSpPr>
          <p:cNvPr id="25" name="TextBox 24">
            <a:extLst>
              <a:ext uri="{FF2B5EF4-FFF2-40B4-BE49-F238E27FC236}">
                <a16:creationId xmlns:a16="http://schemas.microsoft.com/office/drawing/2014/main" id="{E6803CB6-96DE-C6AA-7C00-AB0820A2D259}"/>
              </a:ext>
            </a:extLst>
          </p:cNvPr>
          <p:cNvSpPr txBox="1"/>
          <p:nvPr/>
        </p:nvSpPr>
        <p:spPr>
          <a:xfrm>
            <a:off x="6264333" y="3341626"/>
            <a:ext cx="1937694" cy="338554"/>
          </a:xfrm>
          <a:prstGeom prst="rect">
            <a:avLst/>
          </a:prstGeom>
          <a:noFill/>
          <a:ln>
            <a:noFill/>
          </a:ln>
        </p:spPr>
        <p:txBody>
          <a:bodyPr wrap="square" rtlCol="0">
            <a:spAutoFit/>
          </a:bodyPr>
          <a:lstStyle/>
          <a:p>
            <a:r>
              <a:rPr lang="en-US" altLang="ko-KR" sz="1600" b="1" dirty="0">
                <a:solidFill>
                  <a:schemeClr val="tx1">
                    <a:lumMod val="65000"/>
                    <a:lumOff val="35000"/>
                  </a:schemeClr>
                </a:solidFill>
              </a:rPr>
              <a:t>&gt; </a:t>
            </a:r>
            <a:r>
              <a:rPr lang="en-US" altLang="ko-KR" sz="1600" b="1" dirty="0">
                <a:solidFill>
                  <a:srgbClr val="EB8181"/>
                </a:solidFill>
              </a:rPr>
              <a:t>24-hour</a:t>
            </a:r>
            <a:r>
              <a:rPr lang="en-US" altLang="ko-KR" sz="1600" b="1" dirty="0">
                <a:solidFill>
                  <a:schemeClr val="tx1">
                    <a:lumMod val="65000"/>
                    <a:lumOff val="35000"/>
                  </a:schemeClr>
                </a:solidFill>
              </a:rPr>
              <a:t> </a:t>
            </a:r>
            <a:r>
              <a:rPr lang="en-US" altLang="ko-KR" sz="1600" dirty="0">
                <a:solidFill>
                  <a:schemeClr val="tx1">
                    <a:lumMod val="65000"/>
                    <a:lumOff val="35000"/>
                  </a:schemeClr>
                </a:solidFill>
              </a:rPr>
              <a:t>ahead</a:t>
            </a:r>
            <a:endParaRPr lang="ko-KR" altLang="en-US" sz="1600" dirty="0">
              <a:solidFill>
                <a:schemeClr val="tx1">
                  <a:lumMod val="65000"/>
                  <a:lumOff val="35000"/>
                </a:schemeClr>
              </a:solidFill>
            </a:endParaRPr>
          </a:p>
        </p:txBody>
      </p:sp>
      <p:cxnSp>
        <p:nvCxnSpPr>
          <p:cNvPr id="26" name="직선 연결선 25">
            <a:extLst>
              <a:ext uri="{FF2B5EF4-FFF2-40B4-BE49-F238E27FC236}">
                <a16:creationId xmlns:a16="http://schemas.microsoft.com/office/drawing/2014/main" id="{5A9B71F2-00D2-076D-C94D-34E4E5338775}"/>
              </a:ext>
            </a:extLst>
          </p:cNvPr>
          <p:cNvCxnSpPr>
            <a:cxnSpLocks/>
          </p:cNvCxnSpPr>
          <p:nvPr/>
        </p:nvCxnSpPr>
        <p:spPr>
          <a:xfrm>
            <a:off x="6096000" y="1253018"/>
            <a:ext cx="0" cy="5343144"/>
          </a:xfrm>
          <a:prstGeom prst="line">
            <a:avLst/>
          </a:prstGeom>
          <a:ln w="19050">
            <a:solidFill>
              <a:srgbClr val="F9DBDB"/>
            </a:solidFill>
            <a:prstDash val="lgDashDot"/>
          </a:ln>
        </p:spPr>
        <p:style>
          <a:lnRef idx="1">
            <a:schemeClr val="accent1"/>
          </a:lnRef>
          <a:fillRef idx="0">
            <a:schemeClr val="accent1"/>
          </a:fillRef>
          <a:effectRef idx="0">
            <a:schemeClr val="accent1"/>
          </a:effectRef>
          <a:fontRef idx="minor">
            <a:schemeClr val="tx1"/>
          </a:fontRef>
        </p:style>
      </p:cxnSp>
      <p:sp>
        <p:nvSpPr>
          <p:cNvPr id="27" name="타원 26">
            <a:extLst>
              <a:ext uri="{FF2B5EF4-FFF2-40B4-BE49-F238E27FC236}">
                <a16:creationId xmlns:a16="http://schemas.microsoft.com/office/drawing/2014/main" id="{A1D192DF-B14C-B80E-FDE6-C46C7E49E4FD}"/>
              </a:ext>
            </a:extLst>
          </p:cNvPr>
          <p:cNvSpPr/>
          <p:nvPr/>
        </p:nvSpPr>
        <p:spPr>
          <a:xfrm>
            <a:off x="4083560" y="2686516"/>
            <a:ext cx="413230" cy="389730"/>
          </a:xfrm>
          <a:prstGeom prst="ellipse">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0AFB058C-512B-9A0F-7332-15F94AE53327}"/>
              </a:ext>
            </a:extLst>
          </p:cNvPr>
          <p:cNvSpPr/>
          <p:nvPr/>
        </p:nvSpPr>
        <p:spPr>
          <a:xfrm>
            <a:off x="7204521" y="2686517"/>
            <a:ext cx="413230" cy="389730"/>
          </a:xfrm>
          <a:prstGeom prst="ellipse">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9B925D37-1752-DDF8-CD6C-BFF3F9A60B4B}"/>
              </a:ext>
            </a:extLst>
          </p:cNvPr>
          <p:cNvSpPr txBox="1"/>
          <p:nvPr/>
        </p:nvSpPr>
        <p:spPr>
          <a:xfrm>
            <a:off x="5423987" y="3064627"/>
            <a:ext cx="640001" cy="276999"/>
          </a:xfrm>
          <a:prstGeom prst="rect">
            <a:avLst/>
          </a:prstGeom>
          <a:noFill/>
          <a:ln>
            <a:noFill/>
          </a:ln>
        </p:spPr>
        <p:txBody>
          <a:bodyPr wrap="square" rtlCol="0">
            <a:spAutoFit/>
          </a:bodyPr>
          <a:lstStyle/>
          <a:p>
            <a:r>
              <a:rPr lang="en-US" altLang="ko-KR" sz="1200" dirty="0">
                <a:solidFill>
                  <a:schemeClr val="tx1">
                    <a:lumMod val="65000"/>
                    <a:lumOff val="35000"/>
                  </a:schemeClr>
                </a:solidFill>
              </a:rPr>
              <a:t>&gt; CV</a:t>
            </a:r>
            <a:endParaRPr lang="ko-KR" altLang="en-US" sz="1200" dirty="0">
              <a:solidFill>
                <a:schemeClr val="tx1">
                  <a:lumMod val="65000"/>
                  <a:lumOff val="35000"/>
                </a:schemeClr>
              </a:solidFill>
            </a:endParaRPr>
          </a:p>
        </p:txBody>
      </p:sp>
      <p:sp>
        <p:nvSpPr>
          <p:cNvPr id="32" name="TextBox 31">
            <a:extLst>
              <a:ext uri="{FF2B5EF4-FFF2-40B4-BE49-F238E27FC236}">
                <a16:creationId xmlns:a16="http://schemas.microsoft.com/office/drawing/2014/main" id="{07832F60-9943-56C4-8B06-B56E99383453}"/>
              </a:ext>
            </a:extLst>
          </p:cNvPr>
          <p:cNvSpPr txBox="1"/>
          <p:nvPr/>
        </p:nvSpPr>
        <p:spPr>
          <a:xfrm>
            <a:off x="8510063" y="3064626"/>
            <a:ext cx="640001" cy="276999"/>
          </a:xfrm>
          <a:prstGeom prst="rect">
            <a:avLst/>
          </a:prstGeom>
          <a:noFill/>
          <a:ln>
            <a:noFill/>
          </a:ln>
        </p:spPr>
        <p:txBody>
          <a:bodyPr wrap="square" rtlCol="0">
            <a:spAutoFit/>
          </a:bodyPr>
          <a:lstStyle/>
          <a:p>
            <a:r>
              <a:rPr lang="en-US" altLang="ko-KR" sz="1200" dirty="0">
                <a:solidFill>
                  <a:schemeClr val="tx1">
                    <a:lumMod val="65000"/>
                    <a:lumOff val="35000"/>
                  </a:schemeClr>
                </a:solidFill>
              </a:rPr>
              <a:t>&gt; CV</a:t>
            </a:r>
            <a:endParaRPr lang="ko-KR" altLang="en-US" sz="1200" dirty="0">
              <a:solidFill>
                <a:schemeClr val="tx1">
                  <a:lumMod val="65000"/>
                  <a:lumOff val="35000"/>
                </a:schemeClr>
              </a:solidFill>
            </a:endParaRPr>
          </a:p>
        </p:txBody>
      </p:sp>
      <p:sp>
        <p:nvSpPr>
          <p:cNvPr id="33" name="사각형: 둥근 모서리 32">
            <a:extLst>
              <a:ext uri="{FF2B5EF4-FFF2-40B4-BE49-F238E27FC236}">
                <a16:creationId xmlns:a16="http://schemas.microsoft.com/office/drawing/2014/main" id="{14DD627B-AAD6-B1BC-1B5B-EDF5627EA828}"/>
              </a:ext>
            </a:extLst>
          </p:cNvPr>
          <p:cNvSpPr/>
          <p:nvPr/>
        </p:nvSpPr>
        <p:spPr>
          <a:xfrm>
            <a:off x="4453046" y="3200744"/>
            <a:ext cx="326231" cy="156819"/>
          </a:xfrm>
          <a:prstGeom prst="roundRect">
            <a:avLst>
              <a:gd name="adj" fmla="val 34889"/>
            </a:avLst>
          </a:prstGeom>
          <a:solidFill>
            <a:srgbClr val="FFE69F">
              <a:alpha val="20000"/>
            </a:srgb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사각형: 둥근 모서리 33">
            <a:extLst>
              <a:ext uri="{FF2B5EF4-FFF2-40B4-BE49-F238E27FC236}">
                <a16:creationId xmlns:a16="http://schemas.microsoft.com/office/drawing/2014/main" id="{5B13B9A6-AAB3-4C21-C6AA-AC1661E6A3AA}"/>
              </a:ext>
            </a:extLst>
          </p:cNvPr>
          <p:cNvSpPr/>
          <p:nvPr/>
        </p:nvSpPr>
        <p:spPr>
          <a:xfrm>
            <a:off x="7612195" y="3203125"/>
            <a:ext cx="326231" cy="156819"/>
          </a:xfrm>
          <a:prstGeom prst="roundRect">
            <a:avLst>
              <a:gd name="adj" fmla="val 34889"/>
            </a:avLst>
          </a:prstGeom>
          <a:solidFill>
            <a:srgbClr val="FFE69F">
              <a:alpha val="20000"/>
            </a:srgb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a:extLst>
              <a:ext uri="{FF2B5EF4-FFF2-40B4-BE49-F238E27FC236}">
                <a16:creationId xmlns:a16="http://schemas.microsoft.com/office/drawing/2014/main" id="{7B3155DA-A580-C6C0-5702-31E9B03C40FA}"/>
              </a:ext>
            </a:extLst>
          </p:cNvPr>
          <p:cNvSpPr txBox="1"/>
          <p:nvPr/>
        </p:nvSpPr>
        <p:spPr>
          <a:xfrm>
            <a:off x="9671009" y="1753251"/>
            <a:ext cx="2124585" cy="1160562"/>
          </a:xfrm>
          <a:prstGeom prst="roundRect">
            <a:avLst>
              <a:gd name="adj" fmla="val 13650"/>
            </a:avLst>
          </a:prstGeom>
          <a:noFill/>
          <a:ln>
            <a:solidFill>
              <a:srgbClr val="B6C3E8"/>
            </a:solidFill>
          </a:ln>
        </p:spPr>
        <p:txBody>
          <a:bodyPr wrap="square" rtlCol="0">
            <a:spAutoFit/>
          </a:bodyPr>
          <a:lstStyle/>
          <a:p>
            <a:r>
              <a:rPr lang="en-US" altLang="ko-KR" sz="1600" dirty="0">
                <a:solidFill>
                  <a:srgbClr val="768FD4"/>
                </a:solidFill>
              </a:rPr>
              <a:t>Temporal variance has a significant impact on the predictive capability</a:t>
            </a:r>
          </a:p>
        </p:txBody>
      </p:sp>
      <p:cxnSp>
        <p:nvCxnSpPr>
          <p:cNvPr id="36" name="직선 화살표 연결선 35">
            <a:extLst>
              <a:ext uri="{FF2B5EF4-FFF2-40B4-BE49-F238E27FC236}">
                <a16:creationId xmlns:a16="http://schemas.microsoft.com/office/drawing/2014/main" id="{70FC5C52-0DCC-D770-231C-13F6B859D3D1}"/>
              </a:ext>
            </a:extLst>
          </p:cNvPr>
          <p:cNvCxnSpPr>
            <a:cxnSpLocks/>
          </p:cNvCxnSpPr>
          <p:nvPr/>
        </p:nvCxnSpPr>
        <p:spPr>
          <a:xfrm>
            <a:off x="9099264" y="2333532"/>
            <a:ext cx="471063" cy="0"/>
          </a:xfrm>
          <a:prstGeom prst="straightConnector1">
            <a:avLst/>
          </a:prstGeom>
          <a:ln w="76200">
            <a:solidFill>
              <a:srgbClr val="B6C3E8"/>
            </a:solidFill>
            <a:tailEnd type="triangle" w="med" len="sm"/>
          </a:ln>
        </p:spPr>
        <p:style>
          <a:lnRef idx="1">
            <a:schemeClr val="accent1"/>
          </a:lnRef>
          <a:fillRef idx="0">
            <a:schemeClr val="accent1"/>
          </a:fillRef>
          <a:effectRef idx="0">
            <a:schemeClr val="accent1"/>
          </a:effectRef>
          <a:fontRef idx="minor">
            <a:schemeClr val="tx1"/>
          </a:fontRef>
        </p:style>
      </p:cxnSp>
      <p:sp>
        <p:nvSpPr>
          <p:cNvPr id="46" name="자유형: 도형 45">
            <a:extLst>
              <a:ext uri="{FF2B5EF4-FFF2-40B4-BE49-F238E27FC236}">
                <a16:creationId xmlns:a16="http://schemas.microsoft.com/office/drawing/2014/main" id="{D5EB4D13-06F7-422A-AE5C-1C303097ACA9}"/>
              </a:ext>
            </a:extLst>
          </p:cNvPr>
          <p:cNvSpPr/>
          <p:nvPr/>
        </p:nvSpPr>
        <p:spPr>
          <a:xfrm>
            <a:off x="5864930" y="4392119"/>
            <a:ext cx="4597226" cy="469548"/>
          </a:xfrm>
          <a:custGeom>
            <a:avLst/>
            <a:gdLst>
              <a:gd name="connsiteX0" fmla="*/ 0 w 3495675"/>
              <a:gd name="connsiteY0" fmla="*/ 0 h 828734"/>
              <a:gd name="connsiteX1" fmla="*/ 1762125 w 3495675"/>
              <a:gd name="connsiteY1" fmla="*/ 828675 h 828734"/>
              <a:gd name="connsiteX2" fmla="*/ 3495675 w 3495675"/>
              <a:gd name="connsiteY2" fmla="*/ 47625 h 828734"/>
              <a:gd name="connsiteX3" fmla="*/ 3495675 w 3495675"/>
              <a:gd name="connsiteY3" fmla="*/ 47625 h 828734"/>
            </a:gdLst>
            <a:ahLst/>
            <a:cxnLst>
              <a:cxn ang="0">
                <a:pos x="connsiteX0" y="connsiteY0"/>
              </a:cxn>
              <a:cxn ang="0">
                <a:pos x="connsiteX1" y="connsiteY1"/>
              </a:cxn>
              <a:cxn ang="0">
                <a:pos x="connsiteX2" y="connsiteY2"/>
              </a:cxn>
              <a:cxn ang="0">
                <a:pos x="connsiteX3" y="connsiteY3"/>
              </a:cxn>
            </a:cxnLst>
            <a:rect l="l" t="t" r="r" b="b"/>
            <a:pathLst>
              <a:path w="3495675" h="828734">
                <a:moveTo>
                  <a:pt x="0" y="0"/>
                </a:moveTo>
                <a:cubicBezTo>
                  <a:pt x="589756" y="410369"/>
                  <a:pt x="1179513" y="820738"/>
                  <a:pt x="1762125" y="828675"/>
                </a:cubicBezTo>
                <a:cubicBezTo>
                  <a:pt x="2344737" y="836612"/>
                  <a:pt x="3495675" y="47625"/>
                  <a:pt x="3495675" y="47625"/>
                </a:cubicBezTo>
                <a:lnTo>
                  <a:pt x="3495675" y="47625"/>
                </a:lnTo>
              </a:path>
            </a:pathLst>
          </a:custGeom>
          <a:noFill/>
          <a:ln w="50800" cap="rnd">
            <a:solidFill>
              <a:srgbClr val="F0A2A2">
                <a:alpha val="67843"/>
              </a:srgbClr>
            </a:solidFill>
            <a:round/>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915069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4068000"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8D1717"/>
                </a:solidFill>
              </a:rPr>
              <a:t> Results and discussions</a:t>
            </a:r>
          </a:p>
        </p:txBody>
      </p:sp>
      <p:cxnSp>
        <p:nvCxnSpPr>
          <p:cNvPr id="14" name="직선 연결선 13">
            <a:extLst>
              <a:ext uri="{FF2B5EF4-FFF2-40B4-BE49-F238E27FC236}">
                <a16:creationId xmlns:a16="http://schemas.microsoft.com/office/drawing/2014/main" id="{62D2F208-2D37-97DF-A54C-95F96875DF40}"/>
              </a:ext>
            </a:extLst>
          </p:cNvPr>
          <p:cNvCxnSpPr>
            <a:cxnSpLocks/>
          </p:cNvCxnSpPr>
          <p:nvPr/>
        </p:nvCxnSpPr>
        <p:spPr>
          <a:xfrm>
            <a:off x="399738" y="1121270"/>
            <a:ext cx="11392524" cy="0"/>
          </a:xfrm>
          <a:prstGeom prst="line">
            <a:avLst/>
          </a:prstGeom>
          <a:ln w="19050">
            <a:solidFill>
              <a:srgbClr val="F0A2A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223E0BE-B372-D4B2-54A4-8EF857A00D52}"/>
              </a:ext>
            </a:extLst>
          </p:cNvPr>
          <p:cNvSpPr txBox="1"/>
          <p:nvPr/>
        </p:nvSpPr>
        <p:spPr>
          <a:xfrm>
            <a:off x="399738" y="1254891"/>
            <a:ext cx="3825020" cy="369332"/>
          </a:xfrm>
          <a:prstGeom prst="rect">
            <a:avLst/>
          </a:prstGeom>
          <a:noFill/>
        </p:spPr>
        <p:txBody>
          <a:bodyPr wrap="square">
            <a:spAutoFit/>
          </a:bodyPr>
          <a:lstStyle/>
          <a:p>
            <a:pPr marL="285750" indent="-285750">
              <a:buFont typeface="Wingdings" panose="05000000000000000000" pitchFamily="2" charset="2"/>
              <a:buChar char="u"/>
            </a:pPr>
            <a:r>
              <a:rPr lang="en-US" altLang="ko-KR" b="1" dirty="0">
                <a:solidFill>
                  <a:srgbClr val="E45656"/>
                </a:solidFill>
              </a:rPr>
              <a:t>Discussions</a:t>
            </a:r>
            <a:endParaRPr lang="ko-KR" altLang="en-US" b="1" dirty="0">
              <a:solidFill>
                <a:srgbClr val="E45656"/>
              </a:solidFill>
            </a:endParaRPr>
          </a:p>
        </p:txBody>
      </p:sp>
      <p:pic>
        <p:nvPicPr>
          <p:cNvPr id="4" name="그림 3">
            <a:extLst>
              <a:ext uri="{FF2B5EF4-FFF2-40B4-BE49-F238E27FC236}">
                <a16:creationId xmlns:a16="http://schemas.microsoft.com/office/drawing/2014/main" id="{C0D1E2F3-32B7-1BF8-35E4-67DDAE9DCC13}"/>
              </a:ext>
            </a:extLst>
          </p:cNvPr>
          <p:cNvPicPr>
            <a:picLocks noChangeAspect="1"/>
          </p:cNvPicPr>
          <p:nvPr/>
        </p:nvPicPr>
        <p:blipFill>
          <a:blip r:embed="rId3"/>
          <a:stretch>
            <a:fillRect/>
          </a:stretch>
        </p:blipFill>
        <p:spPr>
          <a:xfrm>
            <a:off x="766052" y="1757842"/>
            <a:ext cx="10729890" cy="1432684"/>
          </a:xfrm>
          <a:prstGeom prst="rect">
            <a:avLst/>
          </a:prstGeom>
        </p:spPr>
      </p:pic>
      <p:sp>
        <p:nvSpPr>
          <p:cNvPr id="20" name="TextBox 19">
            <a:extLst>
              <a:ext uri="{FF2B5EF4-FFF2-40B4-BE49-F238E27FC236}">
                <a16:creationId xmlns:a16="http://schemas.microsoft.com/office/drawing/2014/main" id="{CB49399C-A82B-FA31-F84B-27442A2B68D5}"/>
              </a:ext>
            </a:extLst>
          </p:cNvPr>
          <p:cNvSpPr txBox="1"/>
          <p:nvPr/>
        </p:nvSpPr>
        <p:spPr>
          <a:xfrm>
            <a:off x="766052" y="3324145"/>
            <a:ext cx="5498243" cy="2260683"/>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ko-KR" sz="1600" b="1" dirty="0"/>
              <a:t>3 previous research </a:t>
            </a:r>
            <a:r>
              <a:rPr lang="en-US" altLang="ko-KR" sz="1600" dirty="0"/>
              <a:t>for </a:t>
            </a:r>
            <a:r>
              <a:rPr lang="en-US" altLang="ko-KR" sz="1600" dirty="0">
                <a:solidFill>
                  <a:srgbClr val="E45656"/>
                </a:solidFill>
              </a:rPr>
              <a:t>hour</a:t>
            </a:r>
            <a:r>
              <a:rPr lang="en-US" altLang="ko-KR" sz="1600" dirty="0"/>
              <a:t> ahead total energy consumption forecasting of </a:t>
            </a:r>
            <a:r>
              <a:rPr lang="en-US" altLang="ko-KR" sz="1600" dirty="0">
                <a:solidFill>
                  <a:srgbClr val="E45656"/>
                </a:solidFill>
              </a:rPr>
              <a:t>residential buildings</a:t>
            </a:r>
          </a:p>
          <a:p>
            <a:pPr marL="742950" lvl="1" indent="-285750">
              <a:lnSpc>
                <a:spcPct val="150000"/>
              </a:lnSpc>
              <a:buFont typeface="Wingdings" panose="05000000000000000000" pitchFamily="2" charset="2"/>
              <a:buChar char="§"/>
            </a:pPr>
            <a:r>
              <a:rPr lang="en-US" altLang="ko-KR" sz="1600" dirty="0"/>
              <a:t>MAPE : 9% ~ 30%</a:t>
            </a:r>
          </a:p>
          <a:p>
            <a:pPr marL="742950" lvl="1" indent="-285750">
              <a:lnSpc>
                <a:spcPct val="150000"/>
              </a:lnSpc>
              <a:buFont typeface="Wingdings" panose="05000000000000000000" pitchFamily="2" charset="2"/>
              <a:buChar char="§"/>
            </a:pPr>
            <a:r>
              <a:rPr lang="en-US" altLang="ko-KR" sz="1600" dirty="0"/>
              <a:t>CV : 10% ~ 38%</a:t>
            </a:r>
          </a:p>
          <a:p>
            <a:pPr marL="742950" lvl="1" indent="-285750">
              <a:lnSpc>
                <a:spcPct val="150000"/>
              </a:lnSpc>
              <a:buFont typeface="Wingdings" panose="05000000000000000000" pitchFamily="2" charset="2"/>
              <a:buChar char="§"/>
            </a:pPr>
            <a:r>
              <a:rPr lang="en-US" altLang="ko-KR" sz="1600" dirty="0"/>
              <a:t>Our hybrid approach is </a:t>
            </a:r>
            <a:r>
              <a:rPr lang="en-US" altLang="ko-KR" sz="1600" dirty="0">
                <a:solidFill>
                  <a:srgbClr val="E45656"/>
                </a:solidFill>
              </a:rPr>
              <a:t>slightly better </a:t>
            </a:r>
            <a:r>
              <a:rPr lang="en-US" altLang="ko-KR" sz="1600" dirty="0"/>
              <a:t>than other existing models </a:t>
            </a:r>
            <a:endParaRPr lang="ko-KR" altLang="en-US" sz="1600" dirty="0"/>
          </a:p>
        </p:txBody>
      </p:sp>
      <p:sp>
        <p:nvSpPr>
          <p:cNvPr id="22" name="TextBox 21">
            <a:extLst>
              <a:ext uri="{FF2B5EF4-FFF2-40B4-BE49-F238E27FC236}">
                <a16:creationId xmlns:a16="http://schemas.microsoft.com/office/drawing/2014/main" id="{154D7875-7350-B90C-3A92-9B7CDEFD1371}"/>
              </a:ext>
            </a:extLst>
          </p:cNvPr>
          <p:cNvSpPr txBox="1"/>
          <p:nvPr/>
        </p:nvSpPr>
        <p:spPr>
          <a:xfrm>
            <a:off x="6361183" y="3313221"/>
            <a:ext cx="5064765" cy="2348137"/>
          </a:xfrm>
          <a:prstGeom prst="roundRect">
            <a:avLst>
              <a:gd name="adj" fmla="val 11564"/>
            </a:avLst>
          </a:prstGeom>
          <a:solidFill>
            <a:srgbClr val="F9DBDB">
              <a:alpha val="50196"/>
            </a:srgbClr>
          </a:solidFill>
          <a:ln>
            <a:solidFill>
              <a:srgbClr val="F9DBDB"/>
            </a:solidFill>
          </a:ln>
        </p:spPr>
        <p:txBody>
          <a:bodyPr wrap="square" rtlCol="0">
            <a:spAutoFit/>
          </a:bodyPr>
          <a:lstStyle/>
          <a:p>
            <a:pPr>
              <a:lnSpc>
                <a:spcPct val="150000"/>
              </a:lnSpc>
            </a:pPr>
            <a:r>
              <a:rPr lang="en-US" altLang="ko-KR" sz="1600" b="1" dirty="0">
                <a:solidFill>
                  <a:srgbClr val="E45656"/>
                </a:solidFill>
              </a:rPr>
              <a:t>Hybrid approach</a:t>
            </a:r>
          </a:p>
          <a:p>
            <a:pPr marL="285750" indent="-285750">
              <a:lnSpc>
                <a:spcPct val="150000"/>
              </a:lnSpc>
              <a:buFont typeface="Arial" panose="020B0604020202020204" pitchFamily="34" charset="0"/>
              <a:buChar char="•"/>
            </a:pPr>
            <a:r>
              <a:rPr lang="en-US" altLang="ko-KR" sz="1600" dirty="0"/>
              <a:t>Improvements – decomposition of total building energy consumption</a:t>
            </a:r>
          </a:p>
          <a:p>
            <a:pPr marL="742950" lvl="1" indent="-285750">
              <a:lnSpc>
                <a:spcPct val="150000"/>
              </a:lnSpc>
              <a:buFont typeface="Arial" panose="020B0604020202020204" pitchFamily="34" charset="0"/>
              <a:buChar char="•"/>
            </a:pPr>
            <a:r>
              <a:rPr lang="en-US" altLang="ko-KR" sz="1600" dirty="0"/>
              <a:t>Isolate certain appliances (AC)</a:t>
            </a:r>
          </a:p>
          <a:p>
            <a:pPr marL="285750" indent="-285750">
              <a:lnSpc>
                <a:spcPct val="150000"/>
              </a:lnSpc>
              <a:buFont typeface="Arial" panose="020B0604020202020204" pitchFamily="34" charset="0"/>
              <a:buChar char="•"/>
            </a:pPr>
            <a:r>
              <a:rPr lang="en-US" altLang="ko-KR" sz="1600" dirty="0"/>
              <a:t>Simultaneous prediction </a:t>
            </a:r>
            <a:r>
              <a:rPr lang="ko-KR" altLang="en-US" sz="1400" dirty="0">
                <a:solidFill>
                  <a:schemeClr val="bg1">
                    <a:lumMod val="50000"/>
                  </a:schemeClr>
                </a:solidFill>
              </a:rPr>
              <a:t>동시 예측</a:t>
            </a:r>
            <a:br>
              <a:rPr lang="en-US" altLang="ko-KR" sz="1600" dirty="0"/>
            </a:br>
            <a:r>
              <a:rPr lang="en-US" altLang="ko-KR" sz="1600" dirty="0"/>
              <a:t> – both </a:t>
            </a:r>
            <a:r>
              <a:rPr lang="en-US" altLang="ko-KR" sz="1600" b="1" dirty="0"/>
              <a:t>total</a:t>
            </a:r>
            <a:r>
              <a:rPr lang="en-US" altLang="ko-KR" sz="1600" dirty="0"/>
              <a:t> &amp; </a:t>
            </a:r>
            <a:r>
              <a:rPr lang="en-US" altLang="ko-KR" sz="1600" b="1" dirty="0"/>
              <a:t>sub-meter appliances </a:t>
            </a:r>
            <a:r>
              <a:rPr lang="en-US" altLang="ko-KR" sz="1600" dirty="0"/>
              <a:t>(AC)</a:t>
            </a:r>
          </a:p>
        </p:txBody>
      </p:sp>
    </p:spTree>
    <p:extLst>
      <p:ext uri="{BB962C8B-B14F-4D97-AF65-F5344CB8AC3E}">
        <p14:creationId xmlns:p14="http://schemas.microsoft.com/office/powerpoint/2010/main" val="2138396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68C3819-1D50-41F7-AFE9-198A0102F7D3}"/>
              </a:ext>
            </a:extLst>
          </p:cNvPr>
          <p:cNvSpPr txBox="1"/>
          <p:nvPr/>
        </p:nvSpPr>
        <p:spPr>
          <a:xfrm>
            <a:off x="567648" y="1750078"/>
            <a:ext cx="11056703" cy="1905371"/>
          </a:xfrm>
          <a:prstGeom prst="roundRect">
            <a:avLst>
              <a:gd name="adj" fmla="val 9241"/>
            </a:avLst>
          </a:prstGeom>
          <a:solidFill>
            <a:srgbClr val="D6DDF2">
              <a:alpha val="50196"/>
            </a:srgbClr>
          </a:solidFill>
        </p:spPr>
        <p:txBody>
          <a:bodyPr wrap="square" rtlCol="0">
            <a:spAutoFit/>
          </a:bodyPr>
          <a:lstStyle/>
          <a:p>
            <a:pPr marL="285750" indent="-285750">
              <a:lnSpc>
                <a:spcPct val="120000"/>
              </a:lnSpc>
              <a:buFont typeface="Arial" panose="020B0604020202020204" pitchFamily="34" charset="0"/>
              <a:buChar char="•"/>
            </a:pPr>
            <a:r>
              <a:rPr lang="en-US" altLang="ko-KR" sz="1600" dirty="0"/>
              <a:t>Rely on </a:t>
            </a:r>
            <a:r>
              <a:rPr lang="en-US" altLang="ko-KR" sz="1600" b="1" dirty="0">
                <a:solidFill>
                  <a:schemeClr val="tx1">
                    <a:lumMod val="75000"/>
                    <a:lumOff val="25000"/>
                  </a:schemeClr>
                </a:solidFill>
              </a:rPr>
              <a:t>thermodynamic rules</a:t>
            </a:r>
            <a:r>
              <a:rPr lang="en-US" altLang="ko-KR" sz="1600" dirty="0">
                <a:solidFill>
                  <a:schemeClr val="tx1">
                    <a:lumMod val="75000"/>
                    <a:lumOff val="25000"/>
                  </a:schemeClr>
                </a:solidFill>
              </a:rPr>
              <a:t> </a:t>
            </a:r>
            <a:r>
              <a:rPr lang="en-US" altLang="ko-KR" sz="1600" dirty="0"/>
              <a:t>for detailed energy modelling and analysis</a:t>
            </a:r>
          </a:p>
          <a:p>
            <a:pPr marL="285750" indent="-285750">
              <a:lnSpc>
                <a:spcPct val="150000"/>
              </a:lnSpc>
              <a:buFont typeface="Arial" panose="020B0604020202020204" pitchFamily="34" charset="0"/>
              <a:buChar char="•"/>
            </a:pPr>
            <a:r>
              <a:rPr lang="en-US" altLang="ko-KR" sz="1600" dirty="0"/>
              <a:t>Software : EnergyPlus, eQuest, and Ecotect</a:t>
            </a:r>
          </a:p>
          <a:p>
            <a:pPr marL="742950" lvl="1" indent="-285750">
              <a:lnSpc>
                <a:spcPct val="150000"/>
              </a:lnSpc>
              <a:buFont typeface="Arial" panose="020B0604020202020204" pitchFamily="34" charset="0"/>
              <a:buChar char="•"/>
            </a:pPr>
            <a:r>
              <a:rPr lang="en-US" altLang="ko-KR" sz="1600" dirty="0"/>
              <a:t>Calculate building energy consumption based on detailed building and environmental parameters</a:t>
            </a:r>
          </a:p>
          <a:p>
            <a:pPr marL="285750" indent="-285750">
              <a:lnSpc>
                <a:spcPct val="150000"/>
              </a:lnSpc>
              <a:buFont typeface="Arial" panose="020B0604020202020204" pitchFamily="34" charset="0"/>
              <a:buChar char="•"/>
            </a:pPr>
            <a:r>
              <a:rPr lang="en-US" altLang="ko-KR" sz="1600" dirty="0"/>
              <a:t>Detailed data may not be available to the users at the time of simulation</a:t>
            </a:r>
          </a:p>
          <a:p>
            <a:pPr marL="742950" lvl="1" indent="-285750">
              <a:lnSpc>
                <a:spcPct val="150000"/>
              </a:lnSpc>
              <a:buFont typeface="Symbol" panose="05050102010706020507" pitchFamily="18" charset="2"/>
              <a:buChar char="Þ"/>
            </a:pPr>
            <a:r>
              <a:rPr lang="en-US" altLang="ko-KR" sz="1600" dirty="0"/>
              <a:t>Failure to provide accurate input can result in poor prediction performance</a:t>
            </a:r>
          </a:p>
        </p:txBody>
      </p:sp>
      <p:sp>
        <p:nvSpPr>
          <p:cNvPr id="8" name="TextBox 7">
            <a:extLst>
              <a:ext uri="{FF2B5EF4-FFF2-40B4-BE49-F238E27FC236}">
                <a16:creationId xmlns:a16="http://schemas.microsoft.com/office/drawing/2014/main" id="{84543FA1-CA59-6B86-A189-BBA9AF290722}"/>
              </a:ext>
            </a:extLst>
          </p:cNvPr>
          <p:cNvSpPr txBox="1"/>
          <p:nvPr/>
        </p:nvSpPr>
        <p:spPr>
          <a:xfrm>
            <a:off x="567648" y="1293352"/>
            <a:ext cx="6096000" cy="369332"/>
          </a:xfrm>
          <a:prstGeom prst="rect">
            <a:avLst/>
          </a:prstGeom>
          <a:noFill/>
        </p:spPr>
        <p:txBody>
          <a:bodyPr wrap="square">
            <a:spAutoFit/>
          </a:bodyPr>
          <a:lstStyle/>
          <a:p>
            <a:pPr marL="285750" indent="-285750">
              <a:buFont typeface="Wingdings" panose="05000000000000000000" pitchFamily="2" charset="2"/>
              <a:buChar char="u"/>
            </a:pPr>
            <a:r>
              <a:rPr lang="en-US" altLang="ko-KR" b="1" dirty="0">
                <a:solidFill>
                  <a:srgbClr val="768FD4"/>
                </a:solidFill>
              </a:rPr>
              <a:t>Engineering models (Physical models)</a:t>
            </a:r>
          </a:p>
        </p:txBody>
      </p:sp>
      <p:pic>
        <p:nvPicPr>
          <p:cNvPr id="1026" name="Picture 2" descr="Overall EnergyPlus Structure | Download Scientific Diagram">
            <a:extLst>
              <a:ext uri="{FF2B5EF4-FFF2-40B4-BE49-F238E27FC236}">
                <a16:creationId xmlns:a16="http://schemas.microsoft.com/office/drawing/2014/main" id="{E17BEDCD-5C61-F52F-B7FA-21829D4A45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9105" y="4039002"/>
            <a:ext cx="2286543" cy="19291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CA797A4-FF44-763B-C0DC-B946C4DCD6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8364" y="4145732"/>
            <a:ext cx="3695636" cy="174546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9A41625-7925-B833-86CB-B6E53398B960}"/>
              </a:ext>
            </a:extLst>
          </p:cNvPr>
          <p:cNvSpPr txBox="1"/>
          <p:nvPr/>
        </p:nvSpPr>
        <p:spPr>
          <a:xfrm>
            <a:off x="4578463" y="5983054"/>
            <a:ext cx="3393828" cy="553998"/>
          </a:xfrm>
          <a:prstGeom prst="rect">
            <a:avLst/>
          </a:prstGeom>
          <a:noFill/>
        </p:spPr>
        <p:txBody>
          <a:bodyPr wrap="square">
            <a:spAutoFit/>
          </a:bodyPr>
          <a:lstStyle/>
          <a:p>
            <a:pPr algn="ctr"/>
            <a:r>
              <a:rPr lang="en-US" altLang="ko-KR" sz="1600" dirty="0">
                <a:solidFill>
                  <a:schemeClr val="bg1">
                    <a:lumMod val="50000"/>
                  </a:schemeClr>
                </a:solidFill>
              </a:rPr>
              <a:t>&gt; eQuest </a:t>
            </a:r>
          </a:p>
          <a:p>
            <a:pPr algn="ctr"/>
            <a:r>
              <a:rPr lang="en-US" altLang="ko-KR" sz="1400" dirty="0">
                <a:solidFill>
                  <a:schemeClr val="bg1">
                    <a:lumMod val="50000"/>
                  </a:schemeClr>
                </a:solidFill>
              </a:rPr>
              <a:t>(</a:t>
            </a:r>
            <a:r>
              <a:rPr lang="ko-KR" altLang="en-US" sz="1400" dirty="0">
                <a:solidFill>
                  <a:schemeClr val="bg1">
                    <a:lumMod val="50000"/>
                  </a:schemeClr>
                </a:solidFill>
              </a:rPr>
              <a:t>Building energy analysis program</a:t>
            </a:r>
            <a:r>
              <a:rPr lang="en-US" altLang="ko-KR" sz="1400" dirty="0">
                <a:solidFill>
                  <a:schemeClr val="bg1">
                    <a:lumMod val="50000"/>
                  </a:schemeClr>
                </a:solidFill>
              </a:rPr>
              <a:t>)</a:t>
            </a:r>
            <a:endParaRPr lang="ko-KR" altLang="en-US" sz="1400" dirty="0">
              <a:solidFill>
                <a:schemeClr val="bg1">
                  <a:lumMod val="50000"/>
                </a:schemeClr>
              </a:solidFill>
            </a:endParaRPr>
          </a:p>
        </p:txBody>
      </p:sp>
      <p:sp>
        <p:nvSpPr>
          <p:cNvPr id="17" name="TextBox 16">
            <a:extLst>
              <a:ext uri="{FF2B5EF4-FFF2-40B4-BE49-F238E27FC236}">
                <a16:creationId xmlns:a16="http://schemas.microsoft.com/office/drawing/2014/main" id="{423283DD-C6B5-69BE-287A-F809400460F6}"/>
              </a:ext>
            </a:extLst>
          </p:cNvPr>
          <p:cNvSpPr txBox="1"/>
          <p:nvPr/>
        </p:nvSpPr>
        <p:spPr>
          <a:xfrm>
            <a:off x="556408" y="5983054"/>
            <a:ext cx="3786161" cy="553998"/>
          </a:xfrm>
          <a:prstGeom prst="rect">
            <a:avLst/>
          </a:prstGeom>
          <a:noFill/>
        </p:spPr>
        <p:txBody>
          <a:bodyPr wrap="square">
            <a:spAutoFit/>
          </a:bodyPr>
          <a:lstStyle/>
          <a:p>
            <a:pPr algn="ctr"/>
            <a:r>
              <a:rPr lang="en-US" altLang="ko-KR" sz="1600" dirty="0">
                <a:solidFill>
                  <a:schemeClr val="bg1">
                    <a:lumMod val="50000"/>
                  </a:schemeClr>
                </a:solidFill>
              </a:rPr>
              <a:t>&gt; EnergyPlus </a:t>
            </a:r>
          </a:p>
          <a:p>
            <a:pPr algn="ctr"/>
            <a:r>
              <a:rPr lang="en-US" altLang="ko-KR" sz="1400" dirty="0">
                <a:solidFill>
                  <a:schemeClr val="bg1">
                    <a:lumMod val="50000"/>
                  </a:schemeClr>
                </a:solidFill>
              </a:rPr>
              <a:t>(whole building energy simulation program)</a:t>
            </a:r>
            <a:endParaRPr lang="ko-KR" altLang="en-US" sz="1400" dirty="0">
              <a:solidFill>
                <a:schemeClr val="bg1">
                  <a:lumMod val="50000"/>
                </a:schemeClr>
              </a:solidFill>
            </a:endParaRPr>
          </a:p>
        </p:txBody>
      </p:sp>
      <p:pic>
        <p:nvPicPr>
          <p:cNvPr id="1030" name="Picture 6">
            <a:extLst>
              <a:ext uri="{FF2B5EF4-FFF2-40B4-BE49-F238E27FC236}">
                <a16:creationId xmlns:a16="http://schemas.microsoft.com/office/drawing/2014/main" id="{FE88C08A-210F-164C-463A-5840D24875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26849" y="4068745"/>
            <a:ext cx="2809144" cy="189943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DD67A1E6-2C6D-ED29-7847-0C6DFD45FDB6}"/>
              </a:ext>
            </a:extLst>
          </p:cNvPr>
          <p:cNvSpPr txBox="1"/>
          <p:nvPr/>
        </p:nvSpPr>
        <p:spPr>
          <a:xfrm>
            <a:off x="9004881" y="6042924"/>
            <a:ext cx="1853080" cy="338554"/>
          </a:xfrm>
          <a:prstGeom prst="rect">
            <a:avLst/>
          </a:prstGeom>
          <a:noFill/>
        </p:spPr>
        <p:txBody>
          <a:bodyPr wrap="square">
            <a:spAutoFit/>
          </a:bodyPr>
          <a:lstStyle/>
          <a:p>
            <a:pPr algn="ctr"/>
            <a:r>
              <a:rPr lang="en-US" altLang="ko-KR" sz="1600" dirty="0">
                <a:solidFill>
                  <a:schemeClr val="bg1">
                    <a:lumMod val="50000"/>
                  </a:schemeClr>
                </a:solidFill>
              </a:rPr>
              <a:t>&gt; EcoTect</a:t>
            </a:r>
            <a:endParaRPr lang="ko-KR" altLang="en-US" sz="1600" dirty="0">
              <a:solidFill>
                <a:schemeClr val="bg1">
                  <a:lumMod val="50000"/>
                </a:schemeClr>
              </a:solidFill>
            </a:endParaRPr>
          </a:p>
        </p:txBody>
      </p:sp>
      <p:sp>
        <p:nvSpPr>
          <p:cNvPr id="20" name="제목 1">
            <a:extLst>
              <a:ext uri="{FF2B5EF4-FFF2-40B4-BE49-F238E27FC236}">
                <a16:creationId xmlns:a16="http://schemas.microsoft.com/office/drawing/2014/main" id="{85178302-4FD1-9E23-9240-FBE8BBA31DF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D6DDF2"/>
                </a:solidFill>
              </a:rPr>
              <a:t>2. Artificial neural network model for forecasting </a:t>
            </a:r>
            <a:br>
              <a:rPr lang="en-US" altLang="ko-KR" sz="1400">
                <a:solidFill>
                  <a:srgbClr val="D6DDF2"/>
                </a:solidFill>
              </a:rPr>
            </a:br>
            <a:r>
              <a:rPr lang="en-US" altLang="ko-KR" sz="1400">
                <a:solidFill>
                  <a:srgbClr val="D6DDF2"/>
                </a:solidFill>
              </a:rPr>
              <a:t>sub-hourly electricity usage in Commercial buildings</a:t>
            </a:r>
            <a:endParaRPr lang="ko-KR" altLang="en-US" sz="1400" dirty="0">
              <a:solidFill>
                <a:srgbClr val="D6DDF2"/>
              </a:solidFill>
            </a:endParaRPr>
          </a:p>
        </p:txBody>
      </p:sp>
      <p:sp>
        <p:nvSpPr>
          <p:cNvPr id="22" name="직사각형 21">
            <a:extLst>
              <a:ext uri="{FF2B5EF4-FFF2-40B4-BE49-F238E27FC236}">
                <a16:creationId xmlns:a16="http://schemas.microsoft.com/office/drawing/2014/main" id="{C124AAB9-7F18-6CA3-A06A-255857BBBF9F}"/>
              </a:ext>
            </a:extLst>
          </p:cNvPr>
          <p:cNvSpPr/>
          <p:nvPr/>
        </p:nvSpPr>
        <p:spPr>
          <a:xfrm>
            <a:off x="-12000" y="-25580"/>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768FD4"/>
              </a:solidFill>
            </a:endParaRPr>
          </a:p>
        </p:txBody>
      </p:sp>
      <p:sp>
        <p:nvSpPr>
          <p:cNvPr id="23" name="직사각형 22">
            <a:extLst>
              <a:ext uri="{FF2B5EF4-FFF2-40B4-BE49-F238E27FC236}">
                <a16:creationId xmlns:a16="http://schemas.microsoft.com/office/drawing/2014/main" id="{A7BFE41F-83DF-129B-7C90-8FE9AFACCE26}"/>
              </a:ext>
            </a:extLst>
          </p:cNvPr>
          <p:cNvSpPr/>
          <p:nvPr/>
        </p:nvSpPr>
        <p:spPr>
          <a:xfrm>
            <a:off x="4056000" y="-25581"/>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EB172932-4056-3CD6-3206-6B344BB8C25A}"/>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제목 1">
            <a:extLst>
              <a:ext uri="{FF2B5EF4-FFF2-40B4-BE49-F238E27FC236}">
                <a16:creationId xmlns:a16="http://schemas.microsoft.com/office/drawing/2014/main" id="{EB8882E3-C1DB-7742-6373-83DBB4B5208B}"/>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26" name="제목 1">
            <a:extLst>
              <a:ext uri="{FF2B5EF4-FFF2-40B4-BE49-F238E27FC236}">
                <a16:creationId xmlns:a16="http://schemas.microsoft.com/office/drawing/2014/main" id="{4EC4ABD9-61BA-2F0E-7CBE-7B1ECCD0F385}"/>
              </a:ext>
            </a:extLst>
          </p:cNvPr>
          <p:cNvSpPr txBox="1">
            <a:spLocks/>
          </p:cNvSpPr>
          <p:nvPr/>
        </p:nvSpPr>
        <p:spPr>
          <a:xfrm>
            <a:off x="474600" y="117587"/>
            <a:ext cx="3094799" cy="430523"/>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768FD4"/>
                </a:solidFill>
              </a:rPr>
              <a:t>1. Prediction</a:t>
            </a:r>
            <a:r>
              <a:rPr lang="ko-KR" altLang="en-US" sz="1400" dirty="0">
                <a:solidFill>
                  <a:srgbClr val="768FD4"/>
                </a:solidFill>
              </a:rPr>
              <a:t> </a:t>
            </a:r>
            <a:r>
              <a:rPr lang="en-US" altLang="ko-KR" sz="1400" dirty="0">
                <a:solidFill>
                  <a:srgbClr val="768FD4"/>
                </a:solidFill>
              </a:rPr>
              <a:t>models for forecasting building energy consumption</a:t>
            </a:r>
            <a:endParaRPr lang="ko-KR" altLang="en-US" sz="1400" dirty="0">
              <a:solidFill>
                <a:srgbClr val="768FD4"/>
              </a:solidFill>
            </a:endParaRPr>
          </a:p>
        </p:txBody>
      </p:sp>
      <p:cxnSp>
        <p:nvCxnSpPr>
          <p:cNvPr id="27" name="직선 연결선 26">
            <a:extLst>
              <a:ext uri="{FF2B5EF4-FFF2-40B4-BE49-F238E27FC236}">
                <a16:creationId xmlns:a16="http://schemas.microsoft.com/office/drawing/2014/main" id="{0F0DD39B-A9CD-680C-CD4D-AE68679C61D8}"/>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E8F2B56-5144-3E30-9102-CB9980D66008}"/>
              </a:ext>
            </a:extLst>
          </p:cNvPr>
          <p:cNvSpPr txBox="1"/>
          <p:nvPr/>
        </p:nvSpPr>
        <p:spPr>
          <a:xfrm>
            <a:off x="401234" y="626776"/>
            <a:ext cx="3133703"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Prediction models</a:t>
            </a:r>
          </a:p>
        </p:txBody>
      </p:sp>
    </p:spTree>
    <p:extLst>
      <p:ext uri="{BB962C8B-B14F-4D97-AF65-F5344CB8AC3E}">
        <p14:creationId xmlns:p14="http://schemas.microsoft.com/office/powerpoint/2010/main" val="2528913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4068000"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8D1717"/>
                </a:solidFill>
              </a:rPr>
              <a:t> Conclusion</a:t>
            </a:r>
          </a:p>
        </p:txBody>
      </p:sp>
      <p:cxnSp>
        <p:nvCxnSpPr>
          <p:cNvPr id="14" name="직선 연결선 13">
            <a:extLst>
              <a:ext uri="{FF2B5EF4-FFF2-40B4-BE49-F238E27FC236}">
                <a16:creationId xmlns:a16="http://schemas.microsoft.com/office/drawing/2014/main" id="{62D2F208-2D37-97DF-A54C-95F96875DF40}"/>
              </a:ext>
            </a:extLst>
          </p:cNvPr>
          <p:cNvCxnSpPr>
            <a:cxnSpLocks/>
          </p:cNvCxnSpPr>
          <p:nvPr/>
        </p:nvCxnSpPr>
        <p:spPr>
          <a:xfrm>
            <a:off x="399738" y="1121270"/>
            <a:ext cx="11392524" cy="0"/>
          </a:xfrm>
          <a:prstGeom prst="line">
            <a:avLst/>
          </a:prstGeom>
          <a:ln w="19050">
            <a:solidFill>
              <a:srgbClr val="F0A2A2"/>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777580C-8ACE-6064-5FF9-9E0371CB05CE}"/>
              </a:ext>
            </a:extLst>
          </p:cNvPr>
          <p:cNvSpPr txBox="1"/>
          <p:nvPr/>
        </p:nvSpPr>
        <p:spPr>
          <a:xfrm>
            <a:off x="457483" y="1672105"/>
            <a:ext cx="11277035" cy="1522020"/>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en-US" altLang="ko-KR" sz="1600" dirty="0">
                <a:solidFill>
                  <a:srgbClr val="E45656"/>
                </a:solidFill>
              </a:rPr>
              <a:t>An innovative </a:t>
            </a:r>
            <a:r>
              <a:rPr lang="en-US" altLang="ko-KR" sz="1600" b="1" dirty="0">
                <a:solidFill>
                  <a:srgbClr val="E45656"/>
                </a:solidFill>
              </a:rPr>
              <a:t>hybrid</a:t>
            </a:r>
            <a:r>
              <a:rPr lang="en-US" altLang="ko-KR" sz="1600" dirty="0">
                <a:solidFill>
                  <a:srgbClr val="E45656"/>
                </a:solidFill>
              </a:rPr>
              <a:t> modeling approach for </a:t>
            </a:r>
            <a:r>
              <a:rPr lang="en-US" altLang="ko-KR" sz="1600" b="1" dirty="0">
                <a:solidFill>
                  <a:srgbClr val="E45656"/>
                </a:solidFill>
              </a:rPr>
              <a:t>residential</a:t>
            </a:r>
            <a:r>
              <a:rPr lang="en-US" altLang="ko-KR" sz="1600" dirty="0">
                <a:solidFill>
                  <a:srgbClr val="E45656"/>
                </a:solidFill>
              </a:rPr>
              <a:t> building energy consumption forecasting</a:t>
            </a:r>
          </a:p>
          <a:p>
            <a:pPr marL="742950" lvl="1" indent="-285750">
              <a:lnSpc>
                <a:spcPct val="150000"/>
              </a:lnSpc>
              <a:buFont typeface="Arial" panose="020B0604020202020204" pitchFamily="34" charset="0"/>
              <a:buChar char="•"/>
            </a:pPr>
            <a:r>
              <a:rPr lang="en-US" altLang="ko-KR" sz="1600" dirty="0"/>
              <a:t>Data-driven + physic-based models</a:t>
            </a:r>
          </a:p>
          <a:p>
            <a:pPr marL="742950" lvl="1" indent="-285750">
              <a:lnSpc>
                <a:spcPct val="150000"/>
              </a:lnSpc>
              <a:buFont typeface="Arial" panose="020B0604020202020204" pitchFamily="34" charset="0"/>
              <a:buChar char="•"/>
            </a:pPr>
            <a:r>
              <a:rPr lang="en-US" altLang="ko-KR" sz="1600" dirty="0"/>
              <a:t>Single-family residential houses</a:t>
            </a:r>
          </a:p>
          <a:p>
            <a:pPr marL="742950" lvl="1" indent="-285750">
              <a:lnSpc>
                <a:spcPct val="150000"/>
              </a:lnSpc>
              <a:buFont typeface="Arial" panose="020B0604020202020204" pitchFamily="34" charset="0"/>
              <a:buChar char="•"/>
            </a:pPr>
            <a:r>
              <a:rPr lang="en-US" altLang="ko-KR" sz="1600" dirty="0"/>
              <a:t>Validated through 1 month measured data – 4 residential buildings</a:t>
            </a:r>
          </a:p>
        </p:txBody>
      </p:sp>
      <p:sp>
        <p:nvSpPr>
          <p:cNvPr id="24" name="TextBox 23">
            <a:extLst>
              <a:ext uri="{FF2B5EF4-FFF2-40B4-BE49-F238E27FC236}">
                <a16:creationId xmlns:a16="http://schemas.microsoft.com/office/drawing/2014/main" id="{06B0FB5A-F39C-FBB7-EE6B-65105710A675}"/>
              </a:ext>
            </a:extLst>
          </p:cNvPr>
          <p:cNvSpPr txBox="1"/>
          <p:nvPr/>
        </p:nvSpPr>
        <p:spPr>
          <a:xfrm>
            <a:off x="399738" y="3750552"/>
            <a:ext cx="6756118" cy="2008307"/>
          </a:xfrm>
          <a:prstGeom prst="rect">
            <a:avLst/>
          </a:prstGeom>
          <a:solidFill>
            <a:srgbClr val="FCEAEA">
              <a:alpha val="60000"/>
            </a:srgbClr>
          </a:solidFill>
        </p:spPr>
        <p:txBody>
          <a:bodyPr wrap="square" rtlCol="0">
            <a:spAutoFit/>
          </a:bodyPr>
          <a:lstStyle/>
          <a:p>
            <a:pPr marL="285750" indent="-285750">
              <a:lnSpc>
                <a:spcPct val="160000"/>
              </a:lnSpc>
              <a:buFont typeface="Wingdings" panose="05000000000000000000" pitchFamily="2" charset="2"/>
              <a:buChar char="§"/>
            </a:pPr>
            <a:r>
              <a:rPr lang="en-US" altLang="ko-KR" sz="1600" dirty="0"/>
              <a:t>Hybrid modeling approach</a:t>
            </a:r>
          </a:p>
          <a:p>
            <a:pPr marL="742950" lvl="1" indent="-285750">
              <a:lnSpc>
                <a:spcPct val="160000"/>
              </a:lnSpc>
              <a:buFont typeface="Arial" panose="020B0604020202020204" pitchFamily="34" charset="0"/>
              <a:buChar char="•"/>
            </a:pPr>
            <a:r>
              <a:rPr lang="en-US" altLang="ko-KR" sz="1600" dirty="0">
                <a:solidFill>
                  <a:srgbClr val="E45656"/>
                </a:solidFill>
              </a:rPr>
              <a:t>Hour</a:t>
            </a:r>
            <a:r>
              <a:rPr lang="en-US" altLang="ko-KR" sz="1600" dirty="0"/>
              <a:t> ahead : slightly better</a:t>
            </a:r>
          </a:p>
          <a:p>
            <a:pPr marL="742950" lvl="1" indent="-285750">
              <a:lnSpc>
                <a:spcPct val="160000"/>
              </a:lnSpc>
              <a:buFont typeface="Arial" panose="020B0604020202020204" pitchFamily="34" charset="0"/>
              <a:buChar char="•"/>
            </a:pPr>
            <a:r>
              <a:rPr lang="en-US" altLang="ko-KR" sz="1600" dirty="0">
                <a:solidFill>
                  <a:srgbClr val="E45656"/>
                </a:solidFill>
              </a:rPr>
              <a:t>24-h</a:t>
            </a:r>
            <a:r>
              <a:rPr lang="en-US" altLang="ko-KR" sz="1600" dirty="0"/>
              <a:t> ahead : similar</a:t>
            </a:r>
          </a:p>
          <a:p>
            <a:pPr marL="285750" indent="-285750">
              <a:lnSpc>
                <a:spcPct val="160000"/>
              </a:lnSpc>
              <a:buFont typeface="Wingdings" panose="05000000000000000000" pitchFamily="2" charset="2"/>
              <a:buChar char="§"/>
            </a:pPr>
            <a:r>
              <a:rPr lang="en-US" altLang="ko-KR" sz="1600" dirty="0"/>
              <a:t>AC prediction - </a:t>
            </a:r>
            <a:r>
              <a:rPr lang="en-US" altLang="ko-KR" sz="1600" dirty="0">
                <a:solidFill>
                  <a:srgbClr val="E45656"/>
                </a:solidFill>
              </a:rPr>
              <a:t>5 min interval data</a:t>
            </a:r>
          </a:p>
          <a:p>
            <a:pPr lvl="1">
              <a:lnSpc>
                <a:spcPct val="160000"/>
              </a:lnSpc>
            </a:pPr>
            <a:r>
              <a:rPr lang="ko-KR" altLang="en-US" sz="1600" dirty="0"/>
              <a:t>→ </a:t>
            </a:r>
            <a:r>
              <a:rPr lang="en-US" altLang="ko-KR" sz="1600" dirty="0">
                <a:solidFill>
                  <a:srgbClr val="E45656"/>
                </a:solidFill>
              </a:rPr>
              <a:t>Not typically available </a:t>
            </a:r>
            <a:r>
              <a:rPr lang="en-US" altLang="ko-KR" sz="1600" dirty="0"/>
              <a:t>to homeowners and utility companies</a:t>
            </a:r>
          </a:p>
        </p:txBody>
      </p:sp>
      <p:sp>
        <p:nvSpPr>
          <p:cNvPr id="27" name="TextBox 26">
            <a:extLst>
              <a:ext uri="{FF2B5EF4-FFF2-40B4-BE49-F238E27FC236}">
                <a16:creationId xmlns:a16="http://schemas.microsoft.com/office/drawing/2014/main" id="{A41E28FF-B3E7-5198-64DB-ED9DEA2B0598}"/>
              </a:ext>
            </a:extLst>
          </p:cNvPr>
          <p:cNvSpPr txBox="1"/>
          <p:nvPr/>
        </p:nvSpPr>
        <p:spPr>
          <a:xfrm>
            <a:off x="7789914" y="4142113"/>
            <a:ext cx="3944603" cy="1220399"/>
          </a:xfrm>
          <a:prstGeom prst="rect">
            <a:avLst/>
          </a:prstGeom>
          <a:noFill/>
          <a:ln>
            <a:solidFill>
              <a:srgbClr val="F9DBDB"/>
            </a:solidFill>
          </a:ln>
        </p:spPr>
        <p:txBody>
          <a:bodyPr wrap="square" rtlCol="0">
            <a:spAutoFit/>
          </a:bodyPr>
          <a:lstStyle/>
          <a:p>
            <a:pPr marL="285750" indent="-285750">
              <a:lnSpc>
                <a:spcPct val="160000"/>
              </a:lnSpc>
              <a:buFont typeface="Wingdings" panose="05000000000000000000" pitchFamily="2" charset="2"/>
              <a:buChar char="ü"/>
            </a:pPr>
            <a:r>
              <a:rPr lang="en-US" altLang="ko-KR" sz="1600" dirty="0"/>
              <a:t>Future</a:t>
            </a:r>
          </a:p>
          <a:p>
            <a:pPr marL="742950" lvl="1" indent="-285750">
              <a:lnSpc>
                <a:spcPct val="160000"/>
              </a:lnSpc>
              <a:buFont typeface="Arial" panose="020B0604020202020204" pitchFamily="34" charset="0"/>
              <a:buChar char="•"/>
            </a:pPr>
            <a:r>
              <a:rPr lang="en-US" altLang="ko-KR" sz="1600" dirty="0"/>
              <a:t>Using hourly data</a:t>
            </a:r>
          </a:p>
          <a:p>
            <a:pPr marL="742950" lvl="1" indent="-285750">
              <a:lnSpc>
                <a:spcPct val="160000"/>
              </a:lnSpc>
              <a:buFont typeface="Arial" panose="020B0604020202020204" pitchFamily="34" charset="0"/>
              <a:buChar char="•"/>
            </a:pPr>
            <a:r>
              <a:rPr lang="en-US" altLang="ko-KR" sz="1600" dirty="0"/>
              <a:t>Improve 24h ahead forecasting </a:t>
            </a:r>
          </a:p>
        </p:txBody>
      </p:sp>
      <p:cxnSp>
        <p:nvCxnSpPr>
          <p:cNvPr id="28" name="직선 화살표 연결선 27">
            <a:extLst>
              <a:ext uri="{FF2B5EF4-FFF2-40B4-BE49-F238E27FC236}">
                <a16:creationId xmlns:a16="http://schemas.microsoft.com/office/drawing/2014/main" id="{0CBE1363-1BD2-E6D3-7EB9-588852D837FC}"/>
              </a:ext>
            </a:extLst>
          </p:cNvPr>
          <p:cNvCxnSpPr>
            <a:cxnSpLocks/>
            <a:stCxn id="24" idx="3"/>
            <a:endCxn id="27" idx="1"/>
          </p:cNvCxnSpPr>
          <p:nvPr/>
        </p:nvCxnSpPr>
        <p:spPr>
          <a:xfrm flipV="1">
            <a:off x="7155856" y="4752313"/>
            <a:ext cx="634058" cy="2393"/>
          </a:xfrm>
          <a:prstGeom prst="straightConnector1">
            <a:avLst/>
          </a:prstGeom>
          <a:ln w="101600">
            <a:solidFill>
              <a:srgbClr val="F0A2A2"/>
            </a:solidFill>
            <a:headEnd w="sm"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58231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7F18B3BC-BA38-3EA7-F240-84CB95161189}"/>
              </a:ext>
            </a:extLst>
          </p:cNvPr>
          <p:cNvSpPr>
            <a:spLocks/>
          </p:cNvSpPr>
          <p:nvPr/>
        </p:nvSpPr>
        <p:spPr>
          <a:xfrm>
            <a:off x="0" y="0"/>
            <a:ext cx="12192000" cy="6858000"/>
          </a:xfrm>
          <a:prstGeom prst="rect">
            <a:avLst/>
          </a:prstGeom>
          <a:solidFill>
            <a:srgbClr val="FCEAE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6848E7AE-2098-6B88-CDE8-C38137172114}"/>
              </a:ext>
            </a:extLst>
          </p:cNvPr>
          <p:cNvSpPr txBox="1"/>
          <p:nvPr/>
        </p:nvSpPr>
        <p:spPr>
          <a:xfrm>
            <a:off x="3041650" y="2786102"/>
            <a:ext cx="6108700" cy="1107996"/>
          </a:xfrm>
          <a:prstGeom prst="rect">
            <a:avLst/>
          </a:prstGeom>
          <a:noFill/>
        </p:spPr>
        <p:txBody>
          <a:bodyPr wrap="square" rtlCol="0">
            <a:spAutoFit/>
          </a:bodyPr>
          <a:lstStyle/>
          <a:p>
            <a:pPr algn="ctr"/>
            <a:r>
              <a:rPr lang="en-US" altLang="ko-KR" sz="4800" b="1" dirty="0">
                <a:solidFill>
                  <a:srgbClr val="E45656"/>
                </a:solidFill>
              </a:rPr>
              <a:t>Thank You! </a:t>
            </a:r>
            <a:r>
              <a:rPr lang="ko-KR" altLang="en-US" sz="6600" b="1" dirty="0">
                <a:solidFill>
                  <a:srgbClr val="E45656"/>
                </a:solidFill>
              </a:rPr>
              <a:t>😊</a:t>
            </a:r>
            <a:r>
              <a:rPr lang="ko-KR" altLang="en-US" sz="4800" b="1" dirty="0">
                <a:solidFill>
                  <a:srgbClr val="E45656"/>
                </a:solidFill>
              </a:rPr>
              <a:t>🎉</a:t>
            </a:r>
          </a:p>
        </p:txBody>
      </p:sp>
    </p:spTree>
    <p:extLst>
      <p:ext uri="{BB962C8B-B14F-4D97-AF65-F5344CB8AC3E}">
        <p14:creationId xmlns:p14="http://schemas.microsoft.com/office/powerpoint/2010/main" val="2082153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68C3819-1D50-41F7-AFE9-198A0102F7D3}"/>
              </a:ext>
            </a:extLst>
          </p:cNvPr>
          <p:cNvSpPr txBox="1"/>
          <p:nvPr/>
        </p:nvSpPr>
        <p:spPr>
          <a:xfrm>
            <a:off x="567648" y="1738613"/>
            <a:ext cx="11056703" cy="1546191"/>
          </a:xfrm>
          <a:prstGeom prst="roundRect">
            <a:avLst>
              <a:gd name="adj" fmla="val 12002"/>
            </a:avLst>
          </a:prstGeom>
          <a:solidFill>
            <a:srgbClr val="D6DDF2">
              <a:alpha val="50196"/>
            </a:srgbClr>
          </a:solidFill>
        </p:spPr>
        <p:txBody>
          <a:bodyPr wrap="square" rtlCol="0">
            <a:spAutoFit/>
          </a:bodyPr>
          <a:lstStyle/>
          <a:p>
            <a:pPr marL="285750" indent="-285750">
              <a:lnSpc>
                <a:spcPct val="120000"/>
              </a:lnSpc>
              <a:buFont typeface="Arial" panose="020B0604020202020204" pitchFamily="34" charset="0"/>
              <a:buChar char="•"/>
            </a:pPr>
            <a:r>
              <a:rPr lang="en-US" altLang="ko-KR" sz="1600" dirty="0"/>
              <a:t>Learns from </a:t>
            </a:r>
            <a:r>
              <a:rPr lang="en-US" altLang="ko-KR" sz="1600" b="1" dirty="0">
                <a:solidFill>
                  <a:schemeClr val="tx1">
                    <a:lumMod val="75000"/>
                    <a:lumOff val="25000"/>
                  </a:schemeClr>
                </a:solidFill>
              </a:rPr>
              <a:t>historical/available data </a:t>
            </a:r>
            <a:r>
              <a:rPr lang="en-US" altLang="ko-KR" sz="1600" dirty="0"/>
              <a:t>for prediction</a:t>
            </a:r>
          </a:p>
          <a:p>
            <a:pPr marL="285750" indent="-285750">
              <a:lnSpc>
                <a:spcPct val="150000"/>
              </a:lnSpc>
              <a:buFont typeface="Arial" panose="020B0604020202020204" pitchFamily="34" charset="0"/>
              <a:buChar char="•"/>
            </a:pPr>
            <a:r>
              <a:rPr lang="en-US" altLang="ko-KR" sz="1600" dirty="0"/>
              <a:t>Correlate the energy consumption or energy index with the influencing variables</a:t>
            </a:r>
          </a:p>
          <a:p>
            <a:pPr marL="285750" indent="-285750">
              <a:lnSpc>
                <a:spcPct val="150000"/>
              </a:lnSpc>
              <a:buFont typeface="Arial" panose="020B0604020202020204" pitchFamily="34" charset="0"/>
              <a:buChar char="•"/>
            </a:pPr>
            <a:r>
              <a:rPr lang="en-US" altLang="ko-KR" sz="1600" dirty="0"/>
              <a:t>4 steps : data collection, data preprocessing, model training, and model testing</a:t>
            </a:r>
          </a:p>
          <a:p>
            <a:pPr marL="285750" indent="-285750">
              <a:lnSpc>
                <a:spcPct val="150000"/>
              </a:lnSpc>
              <a:buFont typeface="Arial" panose="020B0604020202020204" pitchFamily="34" charset="0"/>
              <a:buChar char="•"/>
            </a:pPr>
            <a:r>
              <a:rPr lang="en-US" altLang="ko-KR" sz="1600" dirty="0"/>
              <a:t>Machine learning algorithms : SVM, ANN, decision trees, and other statistical algorithms</a:t>
            </a:r>
          </a:p>
        </p:txBody>
      </p:sp>
      <p:sp>
        <p:nvSpPr>
          <p:cNvPr id="10" name="TextBox 9">
            <a:extLst>
              <a:ext uri="{FF2B5EF4-FFF2-40B4-BE49-F238E27FC236}">
                <a16:creationId xmlns:a16="http://schemas.microsoft.com/office/drawing/2014/main" id="{D538DFE1-18AB-9CCD-ACC2-C0F9E38665F9}"/>
              </a:ext>
            </a:extLst>
          </p:cNvPr>
          <p:cNvSpPr txBox="1"/>
          <p:nvPr/>
        </p:nvSpPr>
        <p:spPr>
          <a:xfrm>
            <a:off x="567648" y="1299428"/>
            <a:ext cx="6096000" cy="369332"/>
          </a:xfrm>
          <a:prstGeom prst="rect">
            <a:avLst/>
          </a:prstGeom>
          <a:noFill/>
        </p:spPr>
        <p:txBody>
          <a:bodyPr wrap="square">
            <a:spAutoFit/>
          </a:bodyPr>
          <a:lstStyle/>
          <a:p>
            <a:pPr marL="285750" indent="-285750">
              <a:buFont typeface="Wingdings" panose="05000000000000000000" pitchFamily="2" charset="2"/>
              <a:buChar char="u"/>
            </a:pPr>
            <a:r>
              <a:rPr lang="en-US" altLang="ko-KR" b="1" dirty="0">
                <a:solidFill>
                  <a:srgbClr val="768FD4"/>
                </a:solidFill>
              </a:rPr>
              <a:t>Data-driven models</a:t>
            </a:r>
          </a:p>
        </p:txBody>
      </p:sp>
      <p:pic>
        <p:nvPicPr>
          <p:cNvPr id="3" name="그림 2">
            <a:extLst>
              <a:ext uri="{FF2B5EF4-FFF2-40B4-BE49-F238E27FC236}">
                <a16:creationId xmlns:a16="http://schemas.microsoft.com/office/drawing/2014/main" id="{815B3D51-7FDE-88B7-013A-1540373A0220}"/>
              </a:ext>
            </a:extLst>
          </p:cNvPr>
          <p:cNvPicPr>
            <a:picLocks noChangeAspect="1"/>
          </p:cNvPicPr>
          <p:nvPr/>
        </p:nvPicPr>
        <p:blipFill rotWithShape="1">
          <a:blip r:embed="rId3"/>
          <a:srcRect b="17716"/>
          <a:stretch/>
        </p:blipFill>
        <p:spPr>
          <a:xfrm>
            <a:off x="1522725" y="3389365"/>
            <a:ext cx="9146549" cy="3054917"/>
          </a:xfrm>
          <a:prstGeom prst="rect">
            <a:avLst/>
          </a:prstGeom>
        </p:spPr>
      </p:pic>
      <p:sp>
        <p:nvSpPr>
          <p:cNvPr id="9" name="제목 1">
            <a:extLst>
              <a:ext uri="{FF2B5EF4-FFF2-40B4-BE49-F238E27FC236}">
                <a16:creationId xmlns:a16="http://schemas.microsoft.com/office/drawing/2014/main" id="{4E2DDCC8-0E75-DF56-248F-292FA1B007AF}"/>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D6DDF2"/>
                </a:solidFill>
              </a:rPr>
              <a:t>2. Artificial neural network model for forecasting </a:t>
            </a:r>
            <a:br>
              <a:rPr lang="en-US" altLang="ko-KR" sz="1400">
                <a:solidFill>
                  <a:srgbClr val="D6DDF2"/>
                </a:solidFill>
              </a:rPr>
            </a:br>
            <a:r>
              <a:rPr lang="en-US" altLang="ko-KR" sz="1400">
                <a:solidFill>
                  <a:srgbClr val="D6DDF2"/>
                </a:solidFill>
              </a:rPr>
              <a:t>sub-hourly electricity usage in Commercial buildings</a:t>
            </a:r>
            <a:endParaRPr lang="ko-KR" altLang="en-US" sz="1400" dirty="0">
              <a:solidFill>
                <a:srgbClr val="D6DDF2"/>
              </a:solidFill>
            </a:endParaRPr>
          </a:p>
        </p:txBody>
      </p:sp>
      <p:sp>
        <p:nvSpPr>
          <p:cNvPr id="11" name="직사각형 10">
            <a:extLst>
              <a:ext uri="{FF2B5EF4-FFF2-40B4-BE49-F238E27FC236}">
                <a16:creationId xmlns:a16="http://schemas.microsoft.com/office/drawing/2014/main" id="{406911AF-774A-D533-634A-27D5806A2DB2}"/>
              </a:ext>
            </a:extLst>
          </p:cNvPr>
          <p:cNvSpPr/>
          <p:nvPr/>
        </p:nvSpPr>
        <p:spPr>
          <a:xfrm>
            <a:off x="-12000" y="-25580"/>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768FD4"/>
              </a:solidFill>
            </a:endParaRPr>
          </a:p>
        </p:txBody>
      </p:sp>
      <p:sp>
        <p:nvSpPr>
          <p:cNvPr id="13" name="직사각형 12">
            <a:extLst>
              <a:ext uri="{FF2B5EF4-FFF2-40B4-BE49-F238E27FC236}">
                <a16:creationId xmlns:a16="http://schemas.microsoft.com/office/drawing/2014/main" id="{63479D39-5642-3A6E-2F0B-CA5040150BF7}"/>
              </a:ext>
            </a:extLst>
          </p:cNvPr>
          <p:cNvSpPr/>
          <p:nvPr/>
        </p:nvSpPr>
        <p:spPr>
          <a:xfrm>
            <a:off x="4056000" y="-25581"/>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4E938E8E-60CE-5A1C-D3F7-34ED9BBC0D13}"/>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제목 1">
            <a:extLst>
              <a:ext uri="{FF2B5EF4-FFF2-40B4-BE49-F238E27FC236}">
                <a16:creationId xmlns:a16="http://schemas.microsoft.com/office/drawing/2014/main" id="{BDA29DC2-EF5E-C65A-79ED-655F839AFE7F}"/>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cxnSp>
        <p:nvCxnSpPr>
          <p:cNvPr id="18" name="직선 연결선 17">
            <a:extLst>
              <a:ext uri="{FF2B5EF4-FFF2-40B4-BE49-F238E27FC236}">
                <a16:creationId xmlns:a16="http://schemas.microsoft.com/office/drawing/2014/main" id="{BA4AF971-F701-1EC1-EADA-BBD05B6FAC56}"/>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0" name="제목 1">
            <a:extLst>
              <a:ext uri="{FF2B5EF4-FFF2-40B4-BE49-F238E27FC236}">
                <a16:creationId xmlns:a16="http://schemas.microsoft.com/office/drawing/2014/main" id="{A6E06E65-B05A-3B4A-C919-2387495A5059}"/>
              </a:ext>
            </a:extLst>
          </p:cNvPr>
          <p:cNvSpPr txBox="1">
            <a:spLocks/>
          </p:cNvSpPr>
          <p:nvPr/>
        </p:nvSpPr>
        <p:spPr>
          <a:xfrm>
            <a:off x="474600" y="117587"/>
            <a:ext cx="3094799" cy="430523"/>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768FD4"/>
                </a:solidFill>
              </a:rPr>
              <a:t>1. Prediction</a:t>
            </a:r>
            <a:r>
              <a:rPr lang="ko-KR" altLang="en-US" sz="1400" dirty="0">
                <a:solidFill>
                  <a:srgbClr val="768FD4"/>
                </a:solidFill>
              </a:rPr>
              <a:t> </a:t>
            </a:r>
            <a:r>
              <a:rPr lang="en-US" altLang="ko-KR" sz="1400" dirty="0">
                <a:solidFill>
                  <a:srgbClr val="768FD4"/>
                </a:solidFill>
              </a:rPr>
              <a:t>models for forecasting building energy consumption</a:t>
            </a:r>
            <a:endParaRPr lang="ko-KR" altLang="en-US" sz="1400" dirty="0">
              <a:solidFill>
                <a:srgbClr val="768FD4"/>
              </a:solidFill>
            </a:endParaRPr>
          </a:p>
        </p:txBody>
      </p:sp>
      <p:sp>
        <p:nvSpPr>
          <p:cNvPr id="21" name="TextBox 20">
            <a:extLst>
              <a:ext uri="{FF2B5EF4-FFF2-40B4-BE49-F238E27FC236}">
                <a16:creationId xmlns:a16="http://schemas.microsoft.com/office/drawing/2014/main" id="{9710D3C5-6DC7-F2DA-6AEB-145327B10426}"/>
              </a:ext>
            </a:extLst>
          </p:cNvPr>
          <p:cNvSpPr txBox="1"/>
          <p:nvPr/>
        </p:nvSpPr>
        <p:spPr>
          <a:xfrm>
            <a:off x="401234" y="626776"/>
            <a:ext cx="3133703"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Prediction models</a:t>
            </a:r>
          </a:p>
        </p:txBody>
      </p:sp>
    </p:spTree>
    <p:extLst>
      <p:ext uri="{BB962C8B-B14F-4D97-AF65-F5344CB8AC3E}">
        <p14:creationId xmlns:p14="http://schemas.microsoft.com/office/powerpoint/2010/main" val="1463399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F7AC6CC-8860-1F94-DEC0-65B37276ED29}"/>
              </a:ext>
            </a:extLst>
          </p:cNvPr>
          <p:cNvSpPr txBox="1"/>
          <p:nvPr/>
        </p:nvSpPr>
        <p:spPr>
          <a:xfrm>
            <a:off x="561781" y="1438247"/>
            <a:ext cx="11056703" cy="1672874"/>
          </a:xfrm>
          <a:prstGeom prst="roundRect">
            <a:avLst>
              <a:gd name="adj" fmla="val 15801"/>
            </a:avLst>
          </a:prstGeom>
          <a:noFill/>
          <a:ln>
            <a:solidFill>
              <a:srgbClr val="B6C3E8"/>
            </a:solidFill>
          </a:ln>
        </p:spPr>
        <p:txBody>
          <a:bodyPr wrap="square" rtlCol="0">
            <a:spAutoFit/>
          </a:bodyPr>
          <a:lstStyle/>
          <a:p>
            <a:pPr marL="285750" indent="-285750">
              <a:lnSpc>
                <a:spcPct val="120000"/>
              </a:lnSpc>
              <a:buFont typeface="Wingdings" panose="05000000000000000000" pitchFamily="2" charset="2"/>
              <a:buChar char="u"/>
            </a:pPr>
            <a:r>
              <a:rPr lang="en-US" altLang="ko-KR" b="1" dirty="0">
                <a:solidFill>
                  <a:srgbClr val="768FD4"/>
                </a:solidFill>
              </a:rPr>
              <a:t>Data-driven models </a:t>
            </a:r>
            <a:r>
              <a:rPr lang="en-US" altLang="ko-KR" b="1" dirty="0"/>
              <a:t>Limitations</a:t>
            </a:r>
          </a:p>
          <a:p>
            <a:pPr marL="742950" lvl="1" indent="-285750">
              <a:lnSpc>
                <a:spcPct val="150000"/>
              </a:lnSpc>
              <a:buFont typeface="Arial" panose="020B0604020202020204" pitchFamily="34" charset="0"/>
              <a:buChar char="•"/>
            </a:pPr>
            <a:r>
              <a:rPr lang="en-US" altLang="ko-KR" sz="1600" dirty="0"/>
              <a:t>Data-driven prediction models may not perform well outside of their training range.</a:t>
            </a:r>
          </a:p>
          <a:p>
            <a:pPr marL="742950" lvl="1" indent="-285750">
              <a:lnSpc>
                <a:spcPct val="150000"/>
              </a:lnSpc>
              <a:buFont typeface="Arial" panose="020B0604020202020204" pitchFamily="34" charset="0"/>
              <a:buChar char="•"/>
            </a:pPr>
            <a:r>
              <a:rPr lang="en-US" altLang="ko-KR" sz="1600" dirty="0">
                <a:solidFill>
                  <a:srgbClr val="768FD4"/>
                </a:solidFill>
              </a:rPr>
              <a:t>Black-box</a:t>
            </a:r>
            <a:r>
              <a:rPr lang="en-US" altLang="ko-KR" sz="1600" dirty="0"/>
              <a:t> models – their internals are not known</a:t>
            </a:r>
          </a:p>
          <a:p>
            <a:pPr marL="1200150" lvl="2" indent="-285750">
              <a:lnSpc>
                <a:spcPct val="150000"/>
              </a:lnSpc>
              <a:buFont typeface="Symbol" panose="05050102010706020507" pitchFamily="18" charset="2"/>
              <a:buChar char="Þ"/>
            </a:pPr>
            <a:r>
              <a:rPr lang="en-US" altLang="ko-KR" sz="1600" b="1" dirty="0">
                <a:solidFill>
                  <a:srgbClr val="E45656"/>
                </a:solidFill>
              </a:rPr>
              <a:t>Hybrid or grey-box</a:t>
            </a:r>
            <a:r>
              <a:rPr lang="en-US" altLang="ko-KR" sz="1600" b="1" dirty="0"/>
              <a:t> modelling approaches </a:t>
            </a:r>
            <a:r>
              <a:rPr lang="en-US" altLang="ko-KR" sz="1600" dirty="0"/>
              <a:t>(physical + data-driven)</a:t>
            </a:r>
          </a:p>
        </p:txBody>
      </p:sp>
      <p:sp>
        <p:nvSpPr>
          <p:cNvPr id="8" name="TextBox 7">
            <a:extLst>
              <a:ext uri="{FF2B5EF4-FFF2-40B4-BE49-F238E27FC236}">
                <a16:creationId xmlns:a16="http://schemas.microsoft.com/office/drawing/2014/main" id="{62B7CD0F-1C9F-D30A-7106-6245E911BA94}"/>
              </a:ext>
            </a:extLst>
          </p:cNvPr>
          <p:cNvSpPr txBox="1"/>
          <p:nvPr/>
        </p:nvSpPr>
        <p:spPr>
          <a:xfrm>
            <a:off x="4811160" y="3512993"/>
            <a:ext cx="6981102" cy="1224822"/>
          </a:xfrm>
          <a:prstGeom prst="rect">
            <a:avLst/>
          </a:prstGeom>
          <a:solidFill>
            <a:srgbClr val="D6DDF2">
              <a:alpha val="40000"/>
            </a:srgbClr>
          </a:solidFill>
        </p:spPr>
        <p:txBody>
          <a:bodyPr wrap="square">
            <a:spAutoFit/>
          </a:bodyPr>
          <a:lstStyle/>
          <a:p>
            <a:pPr marL="285750" indent="-285750">
              <a:lnSpc>
                <a:spcPct val="114000"/>
              </a:lnSpc>
              <a:buFont typeface="Wingdings" panose="05000000000000000000" pitchFamily="2" charset="2"/>
              <a:buChar char="Ø"/>
            </a:pPr>
            <a:r>
              <a:rPr lang="en-US" altLang="ko-KR" dirty="0">
                <a:solidFill>
                  <a:schemeClr val="tx1">
                    <a:lumMod val="85000"/>
                    <a:lumOff val="15000"/>
                  </a:schemeClr>
                </a:solidFill>
              </a:rPr>
              <a:t>Black-box model</a:t>
            </a:r>
          </a:p>
          <a:p>
            <a:pPr lvl="1">
              <a:lnSpc>
                <a:spcPct val="114000"/>
              </a:lnSpc>
            </a:pPr>
            <a:r>
              <a:rPr lang="ko-KR" altLang="en-US" sz="1600" b="1" dirty="0">
                <a:solidFill>
                  <a:srgbClr val="253A75"/>
                </a:solidFill>
              </a:rPr>
              <a:t>Artificial neural network model for forecasting sub-hourly electricity usage in Commercial buildings</a:t>
            </a:r>
            <a:r>
              <a:rPr lang="ko-KR" altLang="en-US" sz="1600" dirty="0">
                <a:solidFill>
                  <a:srgbClr val="253A75"/>
                </a:solidFill>
              </a:rPr>
              <a:t>. </a:t>
            </a:r>
            <a:endParaRPr lang="en-US" altLang="ko-KR" sz="1600" dirty="0">
              <a:solidFill>
                <a:srgbClr val="253A75"/>
              </a:solidFill>
            </a:endParaRPr>
          </a:p>
          <a:p>
            <a:pPr lvl="1">
              <a:lnSpc>
                <a:spcPct val="114000"/>
              </a:lnSpc>
            </a:pPr>
            <a:r>
              <a:rPr lang="ko-KR" altLang="en-US" sz="1400" dirty="0">
                <a:solidFill>
                  <a:schemeClr val="tx1">
                    <a:lumMod val="65000"/>
                    <a:lumOff val="35000"/>
                  </a:schemeClr>
                </a:solidFill>
              </a:rPr>
              <a:t>Chae YT, Horesh </a:t>
            </a:r>
            <a:r>
              <a:rPr lang="ko-KR" altLang="en-US" sz="1400" dirty="0" err="1">
                <a:solidFill>
                  <a:schemeClr val="tx1">
                    <a:lumMod val="65000"/>
                    <a:lumOff val="35000"/>
                  </a:schemeClr>
                </a:solidFill>
              </a:rPr>
              <a:t>R</a:t>
            </a:r>
            <a:r>
              <a:rPr lang="ko-KR" altLang="en-US" sz="1400" dirty="0">
                <a:solidFill>
                  <a:schemeClr val="tx1">
                    <a:lumMod val="65000"/>
                    <a:lumOff val="35000"/>
                  </a:schemeClr>
                </a:solidFill>
              </a:rPr>
              <a:t>, Hwang </a:t>
            </a:r>
            <a:r>
              <a:rPr lang="ko-KR" altLang="en-US" sz="1400" dirty="0" err="1">
                <a:solidFill>
                  <a:schemeClr val="tx1">
                    <a:lumMod val="65000"/>
                    <a:lumOff val="35000"/>
                  </a:schemeClr>
                </a:solidFill>
              </a:rPr>
              <a:t>Y</a:t>
            </a:r>
            <a:r>
              <a:rPr lang="ko-KR" altLang="en-US" sz="1400" dirty="0">
                <a:solidFill>
                  <a:schemeClr val="tx1">
                    <a:lumMod val="65000"/>
                    <a:lumOff val="35000"/>
                  </a:schemeClr>
                </a:solidFill>
              </a:rPr>
              <a:t>, Lee YM. Energy Build 2016;111:184–94. </a:t>
            </a:r>
            <a:endParaRPr lang="en-US" altLang="ko-KR" sz="1400" dirty="0">
              <a:solidFill>
                <a:schemeClr val="tx1">
                  <a:lumMod val="65000"/>
                  <a:lumOff val="35000"/>
                </a:schemeClr>
              </a:solidFill>
            </a:endParaRPr>
          </a:p>
        </p:txBody>
      </p:sp>
      <p:sp>
        <p:nvSpPr>
          <p:cNvPr id="11" name="TextBox 10">
            <a:extLst>
              <a:ext uri="{FF2B5EF4-FFF2-40B4-BE49-F238E27FC236}">
                <a16:creationId xmlns:a16="http://schemas.microsoft.com/office/drawing/2014/main" id="{7FFCB549-C807-6EFD-07A3-9AD5528BEC65}"/>
              </a:ext>
            </a:extLst>
          </p:cNvPr>
          <p:cNvSpPr txBox="1"/>
          <p:nvPr/>
        </p:nvSpPr>
        <p:spPr>
          <a:xfrm>
            <a:off x="4811160" y="4947208"/>
            <a:ext cx="6981102" cy="1224822"/>
          </a:xfrm>
          <a:prstGeom prst="rect">
            <a:avLst/>
          </a:prstGeom>
          <a:solidFill>
            <a:srgbClr val="F0A2A2">
              <a:alpha val="30196"/>
            </a:srgbClr>
          </a:solidFill>
        </p:spPr>
        <p:txBody>
          <a:bodyPr wrap="square">
            <a:spAutoFit/>
          </a:bodyPr>
          <a:lstStyle/>
          <a:p>
            <a:pPr marL="285750" indent="-285750">
              <a:lnSpc>
                <a:spcPct val="114000"/>
              </a:lnSpc>
              <a:buFont typeface="Wingdings" panose="05000000000000000000" pitchFamily="2" charset="2"/>
              <a:buChar char="Ø"/>
            </a:pPr>
            <a:r>
              <a:rPr lang="en-US" altLang="ko-KR" dirty="0">
                <a:solidFill>
                  <a:schemeClr val="tx1">
                    <a:lumMod val="85000"/>
                    <a:lumOff val="15000"/>
                  </a:schemeClr>
                </a:solidFill>
              </a:rPr>
              <a:t>Grey-box model (hybrid)</a:t>
            </a:r>
          </a:p>
          <a:p>
            <a:pPr lvl="1">
              <a:lnSpc>
                <a:spcPct val="114000"/>
              </a:lnSpc>
            </a:pPr>
            <a:r>
              <a:rPr lang="en-US" altLang="ko-KR" sz="1600" b="1" dirty="0">
                <a:solidFill>
                  <a:srgbClr val="8D1717"/>
                </a:solidFill>
              </a:rPr>
              <a:t>A hybrid model approach for forecasting future residential electricity consumption. </a:t>
            </a:r>
          </a:p>
          <a:p>
            <a:pPr lvl="1">
              <a:lnSpc>
                <a:spcPct val="114000"/>
              </a:lnSpc>
            </a:pPr>
            <a:r>
              <a:rPr lang="en-US" altLang="ko-KR" sz="1400" dirty="0">
                <a:solidFill>
                  <a:schemeClr val="tx1">
                    <a:lumMod val="65000"/>
                    <a:lumOff val="35000"/>
                  </a:schemeClr>
                </a:solidFill>
              </a:rPr>
              <a:t>Dong B, Li Z, Rahman SMM, Vega R. Energy Build 2016;117:341–51. </a:t>
            </a:r>
          </a:p>
        </p:txBody>
      </p:sp>
      <p:sp>
        <p:nvSpPr>
          <p:cNvPr id="9" name="제목 1">
            <a:extLst>
              <a:ext uri="{FF2B5EF4-FFF2-40B4-BE49-F238E27FC236}">
                <a16:creationId xmlns:a16="http://schemas.microsoft.com/office/drawing/2014/main" id="{9EB69937-A99C-D9DB-B843-A3B386FE802B}"/>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D6DDF2"/>
                </a:solidFill>
              </a:rPr>
              <a:t>2. Artificial neural network model for forecasting </a:t>
            </a:r>
            <a:br>
              <a:rPr lang="en-US" altLang="ko-KR" sz="1400">
                <a:solidFill>
                  <a:srgbClr val="D6DDF2"/>
                </a:solidFill>
              </a:rPr>
            </a:br>
            <a:r>
              <a:rPr lang="en-US" altLang="ko-KR" sz="1400">
                <a:solidFill>
                  <a:srgbClr val="D6DDF2"/>
                </a:solidFill>
              </a:rPr>
              <a:t>sub-hourly electricity usage in Commercial buildings</a:t>
            </a:r>
            <a:endParaRPr lang="ko-KR" altLang="en-US" sz="1400" dirty="0">
              <a:solidFill>
                <a:srgbClr val="D6DDF2"/>
              </a:solidFill>
            </a:endParaRPr>
          </a:p>
        </p:txBody>
      </p:sp>
      <p:sp>
        <p:nvSpPr>
          <p:cNvPr id="13" name="직사각형 12">
            <a:extLst>
              <a:ext uri="{FF2B5EF4-FFF2-40B4-BE49-F238E27FC236}">
                <a16:creationId xmlns:a16="http://schemas.microsoft.com/office/drawing/2014/main" id="{9870717B-1805-2E05-8766-E4C48792A38F}"/>
              </a:ext>
            </a:extLst>
          </p:cNvPr>
          <p:cNvSpPr/>
          <p:nvPr/>
        </p:nvSpPr>
        <p:spPr>
          <a:xfrm>
            <a:off x="-12000" y="-25580"/>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768FD4"/>
              </a:solidFill>
            </a:endParaRPr>
          </a:p>
        </p:txBody>
      </p:sp>
      <p:sp>
        <p:nvSpPr>
          <p:cNvPr id="15" name="직사각형 14">
            <a:extLst>
              <a:ext uri="{FF2B5EF4-FFF2-40B4-BE49-F238E27FC236}">
                <a16:creationId xmlns:a16="http://schemas.microsoft.com/office/drawing/2014/main" id="{09BA262E-CA9C-2315-ED84-F6181294F965}"/>
              </a:ext>
            </a:extLst>
          </p:cNvPr>
          <p:cNvSpPr/>
          <p:nvPr/>
        </p:nvSpPr>
        <p:spPr>
          <a:xfrm>
            <a:off x="4056000" y="-25581"/>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6FF22B07-0FFF-2E84-F328-E7DF7B83287B}"/>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제목 1">
            <a:extLst>
              <a:ext uri="{FF2B5EF4-FFF2-40B4-BE49-F238E27FC236}">
                <a16:creationId xmlns:a16="http://schemas.microsoft.com/office/drawing/2014/main" id="{B6F63120-1DA0-F169-E015-165B7401B063}"/>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cxnSp>
        <p:nvCxnSpPr>
          <p:cNvPr id="19" name="직선 연결선 18">
            <a:extLst>
              <a:ext uri="{FF2B5EF4-FFF2-40B4-BE49-F238E27FC236}">
                <a16:creationId xmlns:a16="http://schemas.microsoft.com/office/drawing/2014/main" id="{28F79DC6-5632-D6BF-CEB2-89188E51B9D2}"/>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1" name="제목 1">
            <a:extLst>
              <a:ext uri="{FF2B5EF4-FFF2-40B4-BE49-F238E27FC236}">
                <a16:creationId xmlns:a16="http://schemas.microsoft.com/office/drawing/2014/main" id="{3D413687-F9F2-3C37-CD46-3920423AD9DE}"/>
              </a:ext>
            </a:extLst>
          </p:cNvPr>
          <p:cNvSpPr txBox="1">
            <a:spLocks/>
          </p:cNvSpPr>
          <p:nvPr/>
        </p:nvSpPr>
        <p:spPr>
          <a:xfrm>
            <a:off x="474600" y="117587"/>
            <a:ext cx="3094799" cy="430523"/>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768FD4"/>
                </a:solidFill>
              </a:rPr>
              <a:t>1. Prediction</a:t>
            </a:r>
            <a:r>
              <a:rPr lang="ko-KR" altLang="en-US" sz="1400" dirty="0">
                <a:solidFill>
                  <a:srgbClr val="768FD4"/>
                </a:solidFill>
              </a:rPr>
              <a:t> </a:t>
            </a:r>
            <a:r>
              <a:rPr lang="en-US" altLang="ko-KR" sz="1400" dirty="0">
                <a:solidFill>
                  <a:srgbClr val="768FD4"/>
                </a:solidFill>
              </a:rPr>
              <a:t>models for forecasting building energy consumption</a:t>
            </a:r>
            <a:endParaRPr lang="ko-KR" altLang="en-US" sz="1400" dirty="0">
              <a:solidFill>
                <a:srgbClr val="768FD4"/>
              </a:solidFill>
            </a:endParaRPr>
          </a:p>
        </p:txBody>
      </p:sp>
      <p:sp>
        <p:nvSpPr>
          <p:cNvPr id="22" name="TextBox 21">
            <a:extLst>
              <a:ext uri="{FF2B5EF4-FFF2-40B4-BE49-F238E27FC236}">
                <a16:creationId xmlns:a16="http://schemas.microsoft.com/office/drawing/2014/main" id="{5C5EB2E4-5A7A-1762-309B-49CB943852C9}"/>
              </a:ext>
            </a:extLst>
          </p:cNvPr>
          <p:cNvSpPr txBox="1"/>
          <p:nvPr/>
        </p:nvSpPr>
        <p:spPr>
          <a:xfrm>
            <a:off x="401234" y="626776"/>
            <a:ext cx="3133703"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Prediction models</a:t>
            </a:r>
          </a:p>
        </p:txBody>
      </p:sp>
      <p:sp>
        <p:nvSpPr>
          <p:cNvPr id="18" name="TextBox 17">
            <a:extLst>
              <a:ext uri="{FF2B5EF4-FFF2-40B4-BE49-F238E27FC236}">
                <a16:creationId xmlns:a16="http://schemas.microsoft.com/office/drawing/2014/main" id="{202C3B4B-8A3E-7EF4-C4C9-0BEA70AD280C}"/>
              </a:ext>
            </a:extLst>
          </p:cNvPr>
          <p:cNvSpPr txBox="1"/>
          <p:nvPr/>
        </p:nvSpPr>
        <p:spPr>
          <a:xfrm>
            <a:off x="1815572" y="4406732"/>
            <a:ext cx="2376000" cy="369332"/>
          </a:xfrm>
          <a:prstGeom prst="rect">
            <a:avLst/>
          </a:prstGeom>
          <a:solidFill>
            <a:srgbClr val="D9D9D9">
              <a:alpha val="69804"/>
            </a:srgbClr>
          </a:solidFill>
        </p:spPr>
        <p:txBody>
          <a:bodyPr wrap="square">
            <a:spAutoFit/>
          </a:bodyPr>
          <a:lstStyle/>
          <a:p>
            <a:pPr algn="ctr"/>
            <a:r>
              <a:rPr lang="en-US" altLang="ko-KR" dirty="0"/>
              <a:t>Data-driven models </a:t>
            </a:r>
            <a:endParaRPr lang="ko-KR" altLang="en-US" dirty="0"/>
          </a:p>
        </p:txBody>
      </p:sp>
      <p:sp>
        <p:nvSpPr>
          <p:cNvPr id="20" name="TextBox 19">
            <a:extLst>
              <a:ext uri="{FF2B5EF4-FFF2-40B4-BE49-F238E27FC236}">
                <a16:creationId xmlns:a16="http://schemas.microsoft.com/office/drawing/2014/main" id="{DB3C370A-E0AE-0003-92DD-58F70A006339}"/>
              </a:ext>
            </a:extLst>
          </p:cNvPr>
          <p:cNvSpPr txBox="1"/>
          <p:nvPr/>
        </p:nvSpPr>
        <p:spPr>
          <a:xfrm>
            <a:off x="1815572" y="4962093"/>
            <a:ext cx="2376000" cy="369332"/>
          </a:xfrm>
          <a:prstGeom prst="rect">
            <a:avLst/>
          </a:prstGeom>
          <a:solidFill>
            <a:srgbClr val="D9D9D9">
              <a:alpha val="69804"/>
            </a:srgbClr>
          </a:solidFill>
        </p:spPr>
        <p:txBody>
          <a:bodyPr wrap="square">
            <a:spAutoFit/>
          </a:bodyPr>
          <a:lstStyle/>
          <a:p>
            <a:pPr algn="ctr"/>
            <a:r>
              <a:rPr lang="en-US" altLang="ko-KR" dirty="0"/>
              <a:t>Physical models </a:t>
            </a:r>
            <a:endParaRPr lang="ko-KR" altLang="en-US" dirty="0"/>
          </a:p>
        </p:txBody>
      </p:sp>
      <p:cxnSp>
        <p:nvCxnSpPr>
          <p:cNvPr id="14" name="연결선: 꺾임 13">
            <a:extLst>
              <a:ext uri="{FF2B5EF4-FFF2-40B4-BE49-F238E27FC236}">
                <a16:creationId xmlns:a16="http://schemas.microsoft.com/office/drawing/2014/main" id="{818597C7-584C-292B-37C8-3124EA910C3C}"/>
              </a:ext>
            </a:extLst>
          </p:cNvPr>
          <p:cNvCxnSpPr>
            <a:cxnSpLocks/>
          </p:cNvCxnSpPr>
          <p:nvPr/>
        </p:nvCxnSpPr>
        <p:spPr>
          <a:xfrm flipV="1">
            <a:off x="4191572" y="4160478"/>
            <a:ext cx="611101" cy="384858"/>
          </a:xfrm>
          <a:prstGeom prst="bentConnector3">
            <a:avLst>
              <a:gd name="adj1" fmla="val 50000"/>
            </a:avLst>
          </a:prstGeom>
          <a:ln w="28575">
            <a:solidFill>
              <a:srgbClr val="768FD4"/>
            </a:solidFill>
            <a:prstDash val="sysDot"/>
          </a:ln>
        </p:spPr>
        <p:style>
          <a:lnRef idx="1">
            <a:schemeClr val="accent3"/>
          </a:lnRef>
          <a:fillRef idx="0">
            <a:schemeClr val="accent3"/>
          </a:fillRef>
          <a:effectRef idx="0">
            <a:schemeClr val="accent3"/>
          </a:effectRef>
          <a:fontRef idx="minor">
            <a:schemeClr val="tx1"/>
          </a:fontRef>
        </p:style>
      </p:cxnSp>
      <p:cxnSp>
        <p:nvCxnSpPr>
          <p:cNvPr id="24" name="연결선: 꺾임 23">
            <a:extLst>
              <a:ext uri="{FF2B5EF4-FFF2-40B4-BE49-F238E27FC236}">
                <a16:creationId xmlns:a16="http://schemas.microsoft.com/office/drawing/2014/main" id="{F40D1D2D-7C8D-4E39-37F7-DF1FACE3C1EE}"/>
              </a:ext>
            </a:extLst>
          </p:cNvPr>
          <p:cNvCxnSpPr>
            <a:stCxn id="20" idx="1"/>
            <a:endCxn id="18" idx="1"/>
          </p:cNvCxnSpPr>
          <p:nvPr/>
        </p:nvCxnSpPr>
        <p:spPr>
          <a:xfrm rot="10800000">
            <a:off x="1815572" y="4591399"/>
            <a:ext cx="12700" cy="555361"/>
          </a:xfrm>
          <a:prstGeom prst="bentConnector3">
            <a:avLst>
              <a:gd name="adj1" fmla="val 1800000"/>
            </a:avLst>
          </a:prstGeom>
          <a:ln w="28575">
            <a:solidFill>
              <a:schemeClr val="bg1">
                <a:lumMod val="65000"/>
              </a:schemeClr>
            </a:solidFill>
            <a:prstDash val="sysDash"/>
          </a:ln>
        </p:spPr>
        <p:style>
          <a:lnRef idx="1">
            <a:schemeClr val="accent3"/>
          </a:lnRef>
          <a:fillRef idx="0">
            <a:schemeClr val="accent3"/>
          </a:fillRef>
          <a:effectRef idx="0">
            <a:schemeClr val="accent3"/>
          </a:effectRef>
          <a:fontRef idx="minor">
            <a:schemeClr val="tx1"/>
          </a:fontRef>
        </p:style>
      </p:cxnSp>
      <p:sp>
        <p:nvSpPr>
          <p:cNvPr id="25" name="TextBox 24">
            <a:extLst>
              <a:ext uri="{FF2B5EF4-FFF2-40B4-BE49-F238E27FC236}">
                <a16:creationId xmlns:a16="http://schemas.microsoft.com/office/drawing/2014/main" id="{0EFA93C9-9CDE-27D3-CB84-020C473BF43F}"/>
              </a:ext>
            </a:extLst>
          </p:cNvPr>
          <p:cNvSpPr txBox="1"/>
          <p:nvPr/>
        </p:nvSpPr>
        <p:spPr>
          <a:xfrm>
            <a:off x="399737" y="4573150"/>
            <a:ext cx="1191556" cy="584775"/>
          </a:xfrm>
          <a:prstGeom prst="rect">
            <a:avLst/>
          </a:prstGeom>
          <a:noFill/>
        </p:spPr>
        <p:txBody>
          <a:bodyPr wrap="square">
            <a:spAutoFit/>
          </a:bodyPr>
          <a:lstStyle/>
          <a:p>
            <a:pPr algn="r"/>
            <a:r>
              <a:rPr lang="en-US" altLang="ko-KR" sz="1600" b="1" dirty="0">
                <a:solidFill>
                  <a:schemeClr val="tx1">
                    <a:lumMod val="65000"/>
                    <a:lumOff val="35000"/>
                  </a:schemeClr>
                </a:solidFill>
              </a:rPr>
              <a:t>Prediction</a:t>
            </a:r>
          </a:p>
          <a:p>
            <a:pPr algn="r"/>
            <a:r>
              <a:rPr lang="en-US" altLang="ko-KR" sz="1600" b="1" dirty="0">
                <a:solidFill>
                  <a:schemeClr val="tx1">
                    <a:lumMod val="65000"/>
                    <a:lumOff val="35000"/>
                  </a:schemeClr>
                </a:solidFill>
              </a:rPr>
              <a:t>models</a:t>
            </a:r>
            <a:endParaRPr lang="ko-KR" altLang="en-US" sz="1600" b="1" dirty="0">
              <a:solidFill>
                <a:schemeClr val="tx1">
                  <a:lumMod val="65000"/>
                  <a:lumOff val="35000"/>
                </a:schemeClr>
              </a:solidFill>
            </a:endParaRPr>
          </a:p>
        </p:txBody>
      </p:sp>
      <p:cxnSp>
        <p:nvCxnSpPr>
          <p:cNvPr id="23" name="연결선: 꺾임 22">
            <a:extLst>
              <a:ext uri="{FF2B5EF4-FFF2-40B4-BE49-F238E27FC236}">
                <a16:creationId xmlns:a16="http://schemas.microsoft.com/office/drawing/2014/main" id="{2126ECF2-E0ED-01C0-36E3-B4CD114234B7}"/>
              </a:ext>
            </a:extLst>
          </p:cNvPr>
          <p:cNvCxnSpPr>
            <a:cxnSpLocks/>
            <a:stCxn id="20" idx="3"/>
            <a:endCxn id="11" idx="1"/>
          </p:cNvCxnSpPr>
          <p:nvPr/>
        </p:nvCxnSpPr>
        <p:spPr>
          <a:xfrm>
            <a:off x="4191572" y="5146759"/>
            <a:ext cx="619588" cy="412860"/>
          </a:xfrm>
          <a:prstGeom prst="bentConnector3">
            <a:avLst>
              <a:gd name="adj1" fmla="val 50000"/>
            </a:avLst>
          </a:prstGeom>
          <a:ln w="28575">
            <a:solidFill>
              <a:srgbClr val="E45656">
                <a:alpha val="80000"/>
              </a:srgbClr>
            </a:solidFill>
            <a:prstDash val="sysDot"/>
          </a:ln>
        </p:spPr>
        <p:style>
          <a:lnRef idx="1">
            <a:schemeClr val="accent3"/>
          </a:lnRef>
          <a:fillRef idx="0">
            <a:schemeClr val="accent3"/>
          </a:fillRef>
          <a:effectRef idx="0">
            <a:schemeClr val="accent3"/>
          </a:effectRef>
          <a:fontRef idx="minor">
            <a:schemeClr val="tx1"/>
          </a:fontRef>
        </p:style>
      </p:cxnSp>
      <p:cxnSp>
        <p:nvCxnSpPr>
          <p:cNvPr id="36" name="연결선: 꺾임 35">
            <a:extLst>
              <a:ext uri="{FF2B5EF4-FFF2-40B4-BE49-F238E27FC236}">
                <a16:creationId xmlns:a16="http://schemas.microsoft.com/office/drawing/2014/main" id="{80B3D5D6-BE42-A8C4-FD6F-96DB87DAFB81}"/>
              </a:ext>
            </a:extLst>
          </p:cNvPr>
          <p:cNvCxnSpPr>
            <a:cxnSpLocks/>
          </p:cNvCxnSpPr>
          <p:nvPr/>
        </p:nvCxnSpPr>
        <p:spPr>
          <a:xfrm>
            <a:off x="4192894" y="4630362"/>
            <a:ext cx="611101" cy="936000"/>
          </a:xfrm>
          <a:prstGeom prst="bentConnector3">
            <a:avLst>
              <a:gd name="adj1" fmla="val 50000"/>
            </a:avLst>
          </a:prstGeom>
          <a:ln w="28575">
            <a:solidFill>
              <a:srgbClr val="E45656">
                <a:alpha val="80000"/>
              </a:srgbClr>
            </a:solidFill>
            <a:prstDash val="sysDot"/>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97451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96694782-0979-24D0-4D63-4DACB413C8D6}"/>
              </a:ext>
            </a:extLst>
          </p:cNvPr>
          <p:cNvSpPr>
            <a:spLocks noGrp="1"/>
          </p:cNvSpPr>
          <p:nvPr>
            <p:ph type="ctrTitle"/>
          </p:nvPr>
        </p:nvSpPr>
        <p:spPr>
          <a:xfrm>
            <a:off x="2114548" y="2142698"/>
            <a:ext cx="7962901" cy="2046550"/>
          </a:xfrm>
          <a:ln w="38100">
            <a:solidFill>
              <a:srgbClr val="B6C3E8">
                <a:alpha val="60000"/>
              </a:srgbClr>
            </a:solidFill>
          </a:ln>
        </p:spPr>
        <p:txBody>
          <a:bodyPr anchor="ctr">
            <a:normAutofit/>
          </a:bodyPr>
          <a:lstStyle/>
          <a:p>
            <a:pPr>
              <a:lnSpc>
                <a:spcPct val="100000"/>
              </a:lnSpc>
            </a:pPr>
            <a:r>
              <a:rPr lang="en-US" altLang="ko-KR" sz="2800" b="1" dirty="0">
                <a:solidFill>
                  <a:srgbClr val="768FD4"/>
                </a:solidFill>
                <a:latin typeface="Microsoft GothicNeo" panose="020B0500000101010101" pitchFamily="50" charset="-127"/>
                <a:ea typeface="Microsoft GothicNeo" panose="020B0500000101010101" pitchFamily="50" charset="-127"/>
                <a:cs typeface="Microsoft GothicNeo" panose="020B0500000101010101" pitchFamily="50" charset="-127"/>
              </a:rPr>
              <a:t>2. Artificial neural network </a:t>
            </a:r>
            <a:r>
              <a:rPr lang="en-US" altLang="ko-KR" sz="2800" b="1" dirty="0">
                <a:latin typeface="Microsoft GothicNeo" panose="020B0500000101010101" pitchFamily="50" charset="-127"/>
                <a:ea typeface="Microsoft GothicNeo" panose="020B0500000101010101" pitchFamily="50" charset="-127"/>
                <a:cs typeface="Microsoft GothicNeo" panose="020B0500000101010101" pitchFamily="50" charset="-127"/>
              </a:rPr>
              <a:t>model for</a:t>
            </a:r>
            <a:br>
              <a:rPr lang="en-US" altLang="ko-KR" sz="2800" b="1" dirty="0">
                <a:latin typeface="Microsoft GothicNeo" panose="020B0500000101010101" pitchFamily="50" charset="-127"/>
                <a:ea typeface="Microsoft GothicNeo" panose="020B0500000101010101" pitchFamily="50" charset="-127"/>
                <a:cs typeface="Microsoft GothicNeo" panose="020B0500000101010101" pitchFamily="50" charset="-127"/>
              </a:rPr>
            </a:br>
            <a:r>
              <a:rPr lang="en-US" altLang="ko-KR" sz="2800" b="1" dirty="0">
                <a:latin typeface="Microsoft GothicNeo" panose="020B0500000101010101" pitchFamily="50" charset="-127"/>
                <a:ea typeface="Microsoft GothicNeo" panose="020B0500000101010101" pitchFamily="50" charset="-127"/>
                <a:cs typeface="Microsoft GothicNeo" panose="020B0500000101010101" pitchFamily="50" charset="-127"/>
              </a:rPr>
              <a:t>forecasting </a:t>
            </a:r>
            <a:r>
              <a:rPr lang="en-US" altLang="ko-KR" sz="2800" b="1" dirty="0">
                <a:solidFill>
                  <a:srgbClr val="768FD4"/>
                </a:solidFill>
                <a:latin typeface="Microsoft GothicNeo" panose="020B0500000101010101" pitchFamily="50" charset="-127"/>
                <a:ea typeface="Microsoft GothicNeo" panose="020B0500000101010101" pitchFamily="50" charset="-127"/>
                <a:cs typeface="Microsoft GothicNeo" panose="020B0500000101010101" pitchFamily="50" charset="-127"/>
              </a:rPr>
              <a:t>sub-hourly</a:t>
            </a:r>
            <a:r>
              <a:rPr lang="en-US" altLang="ko-KR" sz="2800" b="1" dirty="0">
                <a:latin typeface="Microsoft GothicNeo" panose="020B0500000101010101" pitchFamily="50" charset="-127"/>
                <a:ea typeface="Microsoft GothicNeo" panose="020B0500000101010101" pitchFamily="50" charset="-127"/>
                <a:cs typeface="Microsoft GothicNeo" panose="020B0500000101010101" pitchFamily="50" charset="-127"/>
              </a:rPr>
              <a:t> electricity usage </a:t>
            </a:r>
            <a:br>
              <a:rPr lang="en-US" altLang="ko-KR" sz="2800" b="1" dirty="0">
                <a:latin typeface="Microsoft GothicNeo" panose="020B0500000101010101" pitchFamily="50" charset="-127"/>
                <a:ea typeface="Microsoft GothicNeo" panose="020B0500000101010101" pitchFamily="50" charset="-127"/>
                <a:cs typeface="Microsoft GothicNeo" panose="020B0500000101010101" pitchFamily="50" charset="-127"/>
              </a:rPr>
            </a:br>
            <a:r>
              <a:rPr lang="en-US" altLang="ko-KR" sz="2800" b="1" dirty="0">
                <a:latin typeface="Microsoft GothicNeo" panose="020B0500000101010101" pitchFamily="50" charset="-127"/>
                <a:ea typeface="Microsoft GothicNeo" panose="020B0500000101010101" pitchFamily="50" charset="-127"/>
                <a:cs typeface="Microsoft GothicNeo" panose="020B0500000101010101" pitchFamily="50" charset="-127"/>
              </a:rPr>
              <a:t>in Commercial buildings.</a:t>
            </a:r>
          </a:p>
        </p:txBody>
      </p:sp>
      <p:sp>
        <p:nvSpPr>
          <p:cNvPr id="4" name="TextBox 3">
            <a:extLst>
              <a:ext uri="{FF2B5EF4-FFF2-40B4-BE49-F238E27FC236}">
                <a16:creationId xmlns:a16="http://schemas.microsoft.com/office/drawing/2014/main" id="{5E2F97AE-2941-00DB-053C-2FC53EA618EF}"/>
              </a:ext>
            </a:extLst>
          </p:cNvPr>
          <p:cNvSpPr txBox="1"/>
          <p:nvPr/>
        </p:nvSpPr>
        <p:spPr>
          <a:xfrm>
            <a:off x="3832562" y="4302701"/>
            <a:ext cx="4526874" cy="646331"/>
          </a:xfrm>
          <a:prstGeom prst="rect">
            <a:avLst/>
          </a:prstGeom>
          <a:noFill/>
        </p:spPr>
        <p:txBody>
          <a:bodyPr wrap="square">
            <a:spAutoFit/>
          </a:bodyPr>
          <a:lstStyle/>
          <a:p>
            <a:pPr algn="ctr"/>
            <a:r>
              <a:rPr lang="en-US" altLang="ko-KR" b="0" i="0" dirty="0">
                <a:solidFill>
                  <a:srgbClr val="B6C3E8"/>
                </a:solidFill>
                <a:effectLst/>
                <a:latin typeface="+mj-lt"/>
              </a:rPr>
              <a:t>Chae YT, Horesh R, Hwang Y, Lee YM. </a:t>
            </a:r>
          </a:p>
          <a:p>
            <a:pPr algn="ctr"/>
            <a:r>
              <a:rPr lang="ko-KR" altLang="en-US" dirty="0">
                <a:solidFill>
                  <a:srgbClr val="B6C3E8"/>
                </a:solidFill>
                <a:latin typeface="+mj-lt"/>
              </a:rPr>
              <a:t>Energy Build 2016;111:184–94</a:t>
            </a:r>
            <a:r>
              <a:rPr lang="en-US" altLang="ko-KR" b="0" i="0" dirty="0">
                <a:solidFill>
                  <a:srgbClr val="B6C3E8"/>
                </a:solidFill>
                <a:effectLst/>
                <a:latin typeface="+mj-lt"/>
              </a:rPr>
              <a:t>.</a:t>
            </a:r>
            <a:endParaRPr lang="ko-KR" altLang="en-US" dirty="0">
              <a:solidFill>
                <a:srgbClr val="B6C3E8"/>
              </a:solidFill>
              <a:latin typeface="+mj-lt"/>
            </a:endParaRPr>
          </a:p>
        </p:txBody>
      </p:sp>
      <p:sp>
        <p:nvSpPr>
          <p:cNvPr id="5" name="제목 1">
            <a:extLst>
              <a:ext uri="{FF2B5EF4-FFF2-40B4-BE49-F238E27FC236}">
                <a16:creationId xmlns:a16="http://schemas.microsoft.com/office/drawing/2014/main" id="{58330944-1D6F-C627-D40F-F0C0A1B0A5C0}"/>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768FD4"/>
                </a:solidFill>
              </a:rPr>
              <a:t>2. Artificial neural network model for forecasting </a:t>
            </a:r>
            <a:br>
              <a:rPr lang="en-US" altLang="ko-KR" sz="1400" dirty="0">
                <a:solidFill>
                  <a:srgbClr val="768FD4"/>
                </a:solidFill>
              </a:rPr>
            </a:br>
            <a:r>
              <a:rPr lang="en-US" altLang="ko-KR" sz="1400" dirty="0">
                <a:solidFill>
                  <a:srgbClr val="768FD4"/>
                </a:solidFill>
              </a:rPr>
              <a:t>sub-hourly electricity usage in Commercial buildings</a:t>
            </a:r>
            <a:endParaRPr lang="ko-KR" altLang="en-US" sz="1400" dirty="0">
              <a:solidFill>
                <a:srgbClr val="768FD4"/>
              </a:solidFill>
            </a:endParaRPr>
          </a:p>
        </p:txBody>
      </p:sp>
      <p:sp>
        <p:nvSpPr>
          <p:cNvPr id="7" name="직사각형 6">
            <a:extLst>
              <a:ext uri="{FF2B5EF4-FFF2-40B4-BE49-F238E27FC236}">
                <a16:creationId xmlns:a16="http://schemas.microsoft.com/office/drawing/2014/main" id="{57279276-11BD-34F3-7F31-1F3A1CDF93C0}"/>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967BE230-F0F4-5D36-A6AF-7B24033B468F}"/>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3CD77C70-7144-98D1-09CE-E0C33469B9E4}"/>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제목 1">
            <a:extLst>
              <a:ext uri="{FF2B5EF4-FFF2-40B4-BE49-F238E27FC236}">
                <a16:creationId xmlns:a16="http://schemas.microsoft.com/office/drawing/2014/main" id="{94A4F057-4245-3030-442A-CFC4E22CC5EC}"/>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11" name="제목 1">
            <a:extLst>
              <a:ext uri="{FF2B5EF4-FFF2-40B4-BE49-F238E27FC236}">
                <a16:creationId xmlns:a16="http://schemas.microsoft.com/office/drawing/2014/main" id="{578558E9-4796-B7C5-C159-25BF4C62426D}"/>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Tree>
    <p:extLst>
      <p:ext uri="{BB962C8B-B14F-4D97-AF65-F5344CB8AC3E}">
        <p14:creationId xmlns:p14="http://schemas.microsoft.com/office/powerpoint/2010/main" val="130366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사각형: 둥근 모서리 4">
            <a:extLst>
              <a:ext uri="{FF2B5EF4-FFF2-40B4-BE49-F238E27FC236}">
                <a16:creationId xmlns:a16="http://schemas.microsoft.com/office/drawing/2014/main" id="{979509AF-A27F-733C-57C1-9246C7112254}"/>
              </a:ext>
            </a:extLst>
          </p:cNvPr>
          <p:cNvSpPr/>
          <p:nvPr/>
        </p:nvSpPr>
        <p:spPr>
          <a:xfrm>
            <a:off x="399738" y="1952267"/>
            <a:ext cx="5676697" cy="128528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Wingdings" panose="05000000000000000000" pitchFamily="2" charset="2"/>
              <a:buChar char="§"/>
            </a:pPr>
            <a:r>
              <a:rPr lang="en-US" altLang="ko-KR" b="1" dirty="0">
                <a:solidFill>
                  <a:schemeClr val="tx1"/>
                </a:solidFill>
              </a:rPr>
              <a:t>Forecasting electricity load </a:t>
            </a:r>
            <a:br>
              <a:rPr lang="en-US" altLang="ko-KR" b="1" dirty="0">
                <a:solidFill>
                  <a:schemeClr val="tx1"/>
                </a:solidFill>
              </a:rPr>
            </a:br>
            <a:r>
              <a:rPr lang="en-US" altLang="ko-KR" b="1" dirty="0">
                <a:solidFill>
                  <a:srgbClr val="768FD4"/>
                </a:solidFill>
              </a:rPr>
              <a:t>– commercial &amp; industrial buildings</a:t>
            </a:r>
          </a:p>
          <a:p>
            <a:pPr marL="742950" lvl="1" indent="-285750">
              <a:lnSpc>
                <a:spcPct val="150000"/>
              </a:lnSpc>
              <a:buFont typeface="Wingdings" panose="05000000000000000000" pitchFamily="2" charset="2"/>
              <a:buChar char="§"/>
            </a:pPr>
            <a:r>
              <a:rPr lang="en-US" altLang="ko-KR" dirty="0">
                <a:solidFill>
                  <a:schemeClr val="tx1"/>
                </a:solidFill>
              </a:rPr>
              <a:t>To be able to better manage energy usage</a:t>
            </a:r>
          </a:p>
        </p:txBody>
      </p:sp>
      <p:sp>
        <p:nvSpPr>
          <p:cNvPr id="8" name="사각형: 둥근 모서리 7">
            <a:extLst>
              <a:ext uri="{FF2B5EF4-FFF2-40B4-BE49-F238E27FC236}">
                <a16:creationId xmlns:a16="http://schemas.microsoft.com/office/drawing/2014/main" id="{CEDE08A2-757E-81B5-65DB-41F417719CE9}"/>
              </a:ext>
            </a:extLst>
          </p:cNvPr>
          <p:cNvSpPr/>
          <p:nvPr/>
        </p:nvSpPr>
        <p:spPr>
          <a:xfrm>
            <a:off x="406522" y="3620445"/>
            <a:ext cx="5676696" cy="2116285"/>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Wingdings" panose="05000000000000000000" pitchFamily="2" charset="2"/>
              <a:buChar char="§"/>
            </a:pPr>
            <a:r>
              <a:rPr lang="en-US" altLang="ko-KR" b="1" dirty="0">
                <a:solidFill>
                  <a:srgbClr val="768FD4"/>
                </a:solidFill>
              </a:rPr>
              <a:t>The short-term load forecast (STLF)</a:t>
            </a:r>
            <a:r>
              <a:rPr lang="en-US" altLang="ko-KR" dirty="0">
                <a:solidFill>
                  <a:srgbClr val="768FD4"/>
                </a:solidFill>
              </a:rPr>
              <a:t> </a:t>
            </a:r>
            <a:br>
              <a:rPr lang="en-US" altLang="ko-KR" dirty="0">
                <a:solidFill>
                  <a:srgbClr val="669D41"/>
                </a:solidFill>
              </a:rPr>
            </a:br>
            <a:r>
              <a:rPr lang="en-US" altLang="ko-KR" dirty="0">
                <a:solidFill>
                  <a:schemeClr val="tx1"/>
                </a:solidFill>
              </a:rPr>
              <a:t>– a period shorter than a day</a:t>
            </a:r>
            <a:r>
              <a:rPr lang="en-US" altLang="ko-KR" dirty="0">
                <a:solidFill>
                  <a:schemeClr val="bg2">
                    <a:lumMod val="75000"/>
                  </a:schemeClr>
                </a:solidFill>
              </a:rPr>
              <a:t> </a:t>
            </a:r>
            <a:r>
              <a:rPr lang="en-US" altLang="ko-KR" dirty="0">
                <a:solidFill>
                  <a:schemeClr val="tx1"/>
                </a:solidFill>
              </a:rPr>
              <a:t>→ more interest</a:t>
            </a:r>
          </a:p>
          <a:p>
            <a:pPr lvl="1">
              <a:lnSpc>
                <a:spcPct val="150000"/>
              </a:lnSpc>
            </a:pPr>
            <a:r>
              <a:rPr lang="ko-KR" altLang="en-US" b="1" i="0" dirty="0">
                <a:solidFill>
                  <a:srgbClr val="000000"/>
                </a:solidFill>
                <a:effectLst/>
                <a:latin typeface="nanum"/>
              </a:rPr>
              <a:t>∵  </a:t>
            </a:r>
            <a:r>
              <a:rPr lang="en-US" altLang="ko-KR" dirty="0">
                <a:solidFill>
                  <a:srgbClr val="768FD4"/>
                </a:solidFill>
              </a:rPr>
              <a:t>The utility prices may change </a:t>
            </a:r>
            <a:r>
              <a:rPr lang="en-US" altLang="ko-KR" dirty="0">
                <a:solidFill>
                  <a:schemeClr val="tx1"/>
                </a:solidFill>
              </a:rPr>
              <a:t>by seasonality, time-of-use in on/off peak period, and contract demand</a:t>
            </a:r>
          </a:p>
        </p:txBody>
      </p:sp>
      <p:pic>
        <p:nvPicPr>
          <p:cNvPr id="1026" name="Picture 2" descr="Stylish Commercial Building Design in Secunderabad | 호미파이 &amp; homify">
            <a:extLst>
              <a:ext uri="{FF2B5EF4-FFF2-40B4-BE49-F238E27FC236}">
                <a16:creationId xmlns:a16="http://schemas.microsoft.com/office/drawing/2014/main" id="{E7617C3F-425E-2B8B-661C-95597678B2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048" r="10798"/>
          <a:stretch/>
        </p:blipFill>
        <p:spPr bwMode="auto">
          <a:xfrm>
            <a:off x="6108784" y="1121270"/>
            <a:ext cx="6099718" cy="5736729"/>
          </a:xfrm>
          <a:prstGeom prst="rect">
            <a:avLst/>
          </a:prstGeom>
          <a:noFill/>
          <a:extLst>
            <a:ext uri="{909E8E84-426E-40DD-AFC4-6F175D3DCCD1}">
              <a14:hiddenFill xmlns:a14="http://schemas.microsoft.com/office/drawing/2010/main">
                <a:solidFill>
                  <a:srgbClr val="FFFFFF"/>
                </a:solidFill>
              </a14:hiddenFill>
            </a:ext>
          </a:extLst>
        </p:spPr>
      </p:pic>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768FD4"/>
                </a:solidFill>
              </a:rPr>
              <a:t>2. Artificial neural network model for forecasting </a:t>
            </a:r>
            <a:br>
              <a:rPr lang="en-US" altLang="ko-KR" sz="1400" dirty="0">
                <a:solidFill>
                  <a:srgbClr val="768FD4"/>
                </a:solidFill>
              </a:rPr>
            </a:br>
            <a:r>
              <a:rPr lang="en-US" altLang="ko-KR" sz="1400" dirty="0">
                <a:solidFill>
                  <a:srgbClr val="768FD4"/>
                </a:solidFill>
              </a:rPr>
              <a:t>sub-hourly electricity usage in Commercial buildings</a:t>
            </a:r>
            <a:endParaRPr lang="ko-KR" altLang="en-US" sz="1400" dirty="0">
              <a:solidFill>
                <a:srgbClr val="768FD4"/>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cxnSp>
        <p:nvCxnSpPr>
          <p:cNvPr id="20" name="직선 연결선 19">
            <a:extLst>
              <a:ext uri="{FF2B5EF4-FFF2-40B4-BE49-F238E27FC236}">
                <a16:creationId xmlns:a16="http://schemas.microsoft.com/office/drawing/2014/main" id="{1EF7A485-13E8-F66E-4894-130A3FD43358}"/>
              </a:ext>
            </a:extLst>
          </p:cNvPr>
          <p:cNvCxnSpPr>
            <a:cxnSpLocks/>
          </p:cNvCxnSpPr>
          <p:nvPr/>
        </p:nvCxnSpPr>
        <p:spPr>
          <a:xfrm>
            <a:off x="399738" y="1121270"/>
            <a:ext cx="1180876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2668343"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Introduction</a:t>
            </a:r>
          </a:p>
        </p:txBody>
      </p:sp>
      <p:sp>
        <p:nvSpPr>
          <p:cNvPr id="14" name="TextBox 13">
            <a:extLst>
              <a:ext uri="{FF2B5EF4-FFF2-40B4-BE49-F238E27FC236}">
                <a16:creationId xmlns:a16="http://schemas.microsoft.com/office/drawing/2014/main" id="{1B81E469-1D90-698D-82D7-310818F98310}"/>
              </a:ext>
            </a:extLst>
          </p:cNvPr>
          <p:cNvSpPr txBox="1"/>
          <p:nvPr/>
        </p:nvSpPr>
        <p:spPr>
          <a:xfrm>
            <a:off x="10552981" y="6492875"/>
            <a:ext cx="1639019" cy="338554"/>
          </a:xfrm>
          <a:prstGeom prst="rect">
            <a:avLst/>
          </a:prstGeom>
          <a:noFill/>
        </p:spPr>
        <p:txBody>
          <a:bodyPr wrap="square" rtlCol="0">
            <a:spAutoFit/>
          </a:bodyPr>
          <a:lstStyle/>
          <a:p>
            <a:pPr algn="r"/>
            <a:fld id="{2A7B21F6-A29C-4620-B94A-62C01387CBCA}" type="slidenum">
              <a:rPr lang="ko-KR" altLang="en-US" sz="1600" smtClean="0">
                <a:solidFill>
                  <a:schemeClr val="bg1"/>
                </a:solidFill>
              </a:rPr>
              <a:pPr algn="r"/>
              <a:t>7</a:t>
            </a:fld>
            <a:r>
              <a:rPr lang="en-US" altLang="ko-KR" sz="1600" dirty="0">
                <a:solidFill>
                  <a:schemeClr val="bg1"/>
                </a:solidFill>
              </a:rPr>
              <a:t>/30</a:t>
            </a:r>
            <a:endParaRPr lang="ko-KR" altLang="en-US" sz="1600" dirty="0">
              <a:solidFill>
                <a:schemeClr val="bg1"/>
              </a:solidFill>
            </a:endParaRPr>
          </a:p>
        </p:txBody>
      </p:sp>
    </p:spTree>
    <p:extLst>
      <p:ext uri="{BB962C8B-B14F-4D97-AF65-F5344CB8AC3E}">
        <p14:creationId xmlns:p14="http://schemas.microsoft.com/office/powerpoint/2010/main" val="3100450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사각형: 둥근 모서리 7">
            <a:extLst>
              <a:ext uri="{FF2B5EF4-FFF2-40B4-BE49-F238E27FC236}">
                <a16:creationId xmlns:a16="http://schemas.microsoft.com/office/drawing/2014/main" id="{CEDE08A2-757E-81B5-65DB-41F417719CE9}"/>
              </a:ext>
            </a:extLst>
          </p:cNvPr>
          <p:cNvSpPr/>
          <p:nvPr/>
        </p:nvSpPr>
        <p:spPr>
          <a:xfrm>
            <a:off x="3840810" y="2344606"/>
            <a:ext cx="7986449" cy="1700787"/>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Wingdings" panose="05000000000000000000" pitchFamily="2" charset="2"/>
              <a:buChar char="ü"/>
            </a:pPr>
            <a:r>
              <a:rPr lang="en-US" altLang="ko-KR" i="1" dirty="0">
                <a:solidFill>
                  <a:schemeClr val="tx1"/>
                </a:solidFill>
              </a:rPr>
              <a:t>Escriva-Escriva et al</a:t>
            </a:r>
            <a:r>
              <a:rPr lang="en-US" altLang="ko-KR" dirty="0">
                <a:solidFill>
                  <a:schemeClr val="tx1"/>
                </a:solidFill>
              </a:rPr>
              <a:t>. – STLF model using ANNs</a:t>
            </a:r>
          </a:p>
          <a:p>
            <a:pPr marL="742950" lvl="1" indent="-285750">
              <a:lnSpc>
                <a:spcPct val="150000"/>
              </a:lnSpc>
              <a:buFont typeface="Arial" panose="020B0604020202020204" pitchFamily="34" charset="0"/>
              <a:buChar char="•"/>
            </a:pPr>
            <a:r>
              <a:rPr lang="en-US" altLang="ko-KR" dirty="0">
                <a:solidFill>
                  <a:schemeClr val="tx1"/>
                </a:solidFill>
              </a:rPr>
              <a:t>Requires an entire whole year’s data set</a:t>
            </a:r>
          </a:p>
          <a:p>
            <a:pPr marL="742950" lvl="1" indent="-285750">
              <a:lnSpc>
                <a:spcPct val="150000"/>
              </a:lnSpc>
              <a:buFont typeface="Arial" panose="020B0604020202020204" pitchFamily="34" charset="0"/>
              <a:buChar char="•"/>
            </a:pPr>
            <a:r>
              <a:rPr lang="en-US" altLang="ko-KR" dirty="0">
                <a:solidFill>
                  <a:schemeClr val="tx1"/>
                </a:solidFill>
              </a:rPr>
              <a:t>Not be stable when the energy consumption pattern has large daily or annual variability</a:t>
            </a:r>
          </a:p>
        </p:txBody>
      </p:sp>
      <p:sp>
        <p:nvSpPr>
          <p:cNvPr id="13" name="TextBox 12">
            <a:extLst>
              <a:ext uri="{FF2B5EF4-FFF2-40B4-BE49-F238E27FC236}">
                <a16:creationId xmlns:a16="http://schemas.microsoft.com/office/drawing/2014/main" id="{0FD405ED-5D3F-B00E-324B-64D242A4B44C}"/>
              </a:ext>
            </a:extLst>
          </p:cNvPr>
          <p:cNvSpPr txBox="1"/>
          <p:nvPr/>
        </p:nvSpPr>
        <p:spPr>
          <a:xfrm>
            <a:off x="1139955" y="1771448"/>
            <a:ext cx="9912090" cy="369332"/>
          </a:xfrm>
          <a:prstGeom prst="rect">
            <a:avLst/>
          </a:prstGeom>
          <a:noFill/>
        </p:spPr>
        <p:txBody>
          <a:bodyPr wrap="square">
            <a:spAutoFit/>
          </a:bodyPr>
          <a:lstStyle/>
          <a:p>
            <a:pPr marL="285750" indent="-285750" algn="ctr">
              <a:buFont typeface="Wingdings" panose="05000000000000000000" pitchFamily="2" charset="2"/>
              <a:buChar char="§"/>
            </a:pPr>
            <a:r>
              <a:rPr lang="en-US" altLang="ko-KR" b="1" dirty="0">
                <a:solidFill>
                  <a:srgbClr val="768FD4"/>
                </a:solidFill>
              </a:rPr>
              <a:t>The short-term load forecast (STLF) – sub-hourly electricity consumption of buildings</a:t>
            </a:r>
            <a:endParaRPr lang="ko-KR" altLang="en-US" b="1" dirty="0">
              <a:solidFill>
                <a:srgbClr val="768FD4"/>
              </a:solidFill>
            </a:endParaRPr>
          </a:p>
        </p:txBody>
      </p:sp>
      <p:pic>
        <p:nvPicPr>
          <p:cNvPr id="2052" name="Picture 4">
            <a:extLst>
              <a:ext uri="{FF2B5EF4-FFF2-40B4-BE49-F238E27FC236}">
                <a16:creationId xmlns:a16="http://schemas.microsoft.com/office/drawing/2014/main" id="{42A03C47-08F4-1C11-23DF-D0B210C99E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099" y="2344606"/>
            <a:ext cx="3075801" cy="307580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45,641 숫자 시간일러스트, 벡터, 상업적 이미지사이트 - 123RF">
            <a:extLst>
              <a:ext uri="{FF2B5EF4-FFF2-40B4-BE49-F238E27FC236}">
                <a16:creationId xmlns:a16="http://schemas.microsoft.com/office/drawing/2014/main" id="{D62B9CBB-CE23-F94E-FB65-15DCACD1EE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738" y="5039240"/>
            <a:ext cx="1169986" cy="1169986"/>
          </a:xfrm>
          <a:prstGeom prst="rect">
            <a:avLst/>
          </a:prstGeom>
          <a:noFill/>
          <a:extLst>
            <a:ext uri="{909E8E84-426E-40DD-AFC4-6F175D3DCCD1}">
              <a14:hiddenFill xmlns:a14="http://schemas.microsoft.com/office/drawing/2010/main">
                <a:solidFill>
                  <a:srgbClr val="FFFFFF"/>
                </a:solidFill>
              </a14:hiddenFill>
            </a:ext>
          </a:extLst>
        </p:spPr>
      </p:pic>
      <p:sp>
        <p:nvSpPr>
          <p:cNvPr id="10" name="사각형: 둥근 모서리 9">
            <a:extLst>
              <a:ext uri="{FF2B5EF4-FFF2-40B4-BE49-F238E27FC236}">
                <a16:creationId xmlns:a16="http://schemas.microsoft.com/office/drawing/2014/main" id="{9481DA02-EAD8-52D8-62D6-FC70FD83FA64}"/>
              </a:ext>
            </a:extLst>
          </p:cNvPr>
          <p:cNvSpPr/>
          <p:nvPr/>
        </p:nvSpPr>
        <p:spPr>
          <a:xfrm>
            <a:off x="3772322" y="4339569"/>
            <a:ext cx="8019940" cy="1397161"/>
          </a:xfrm>
          <a:prstGeom prst="roundRect">
            <a:avLst>
              <a:gd name="adj" fmla="val 14277"/>
            </a:avLst>
          </a:prstGeom>
          <a:solidFill>
            <a:srgbClr val="D6DDF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Symbol" panose="05050102010706020507" pitchFamily="18" charset="2"/>
              <a:buChar char="Þ"/>
            </a:pPr>
            <a:r>
              <a:rPr lang="en-US" altLang="ko-KR" b="1" dirty="0">
                <a:solidFill>
                  <a:srgbClr val="768FD4"/>
                </a:solidFill>
              </a:rPr>
              <a:t>A short-term load forecasting model </a:t>
            </a:r>
            <a:r>
              <a:rPr lang="en-US" altLang="ko-KR" dirty="0">
                <a:solidFill>
                  <a:schemeClr val="tx1"/>
                </a:solidFill>
              </a:rPr>
              <a:t>using data mining and machine learning technique while assuming limited availability of data.</a:t>
            </a:r>
          </a:p>
          <a:p>
            <a:pPr marL="285750" indent="-285750">
              <a:lnSpc>
                <a:spcPct val="150000"/>
              </a:lnSpc>
              <a:buFont typeface="Symbol" panose="05050102010706020507" pitchFamily="18" charset="2"/>
              <a:buChar char="Þ"/>
            </a:pPr>
            <a:r>
              <a:rPr lang="en-US" altLang="ko-KR" dirty="0">
                <a:solidFill>
                  <a:srgbClr val="768FD4"/>
                </a:solidFill>
              </a:rPr>
              <a:t>ANN models – commercial building complex</a:t>
            </a:r>
          </a:p>
        </p:txBody>
      </p:sp>
      <p:cxnSp>
        <p:nvCxnSpPr>
          <p:cNvPr id="14" name="직선 연결선 13">
            <a:extLst>
              <a:ext uri="{FF2B5EF4-FFF2-40B4-BE49-F238E27FC236}">
                <a16:creationId xmlns:a16="http://schemas.microsoft.com/office/drawing/2014/main" id="{A5A8D906-2DC2-2B7A-6F05-6F07EECA7B70}"/>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15" name="제목 1">
            <a:extLst>
              <a:ext uri="{FF2B5EF4-FFF2-40B4-BE49-F238E27FC236}">
                <a16:creationId xmlns:a16="http://schemas.microsoft.com/office/drawing/2014/main" id="{30A0C64A-7716-040C-82FB-7DEF2CEDFFA4}"/>
              </a:ext>
            </a:extLst>
          </p:cNvPr>
          <p:cNvSpPr>
            <a:spLocks noGrp="1"/>
          </p:cNvSpPr>
          <p:nvPr>
            <p:ph type="title"/>
          </p:nvPr>
        </p:nvSpPr>
        <p:spPr>
          <a:xfrm>
            <a:off x="3853974" y="117587"/>
            <a:ext cx="4554046" cy="430526"/>
          </a:xfrm>
        </p:spPr>
        <p:txBody>
          <a:bodyPr>
            <a:noAutofit/>
          </a:bodyPr>
          <a:lstStyle/>
          <a:p>
            <a:pPr algn="ctr"/>
            <a:r>
              <a:rPr lang="en-US" altLang="ko-KR" sz="1400" dirty="0">
                <a:solidFill>
                  <a:srgbClr val="768FD4"/>
                </a:solidFill>
              </a:rPr>
              <a:t>2. Artificial neural network model for forecasting </a:t>
            </a:r>
            <a:br>
              <a:rPr lang="en-US" altLang="ko-KR" sz="1400" dirty="0">
                <a:solidFill>
                  <a:srgbClr val="768FD4"/>
                </a:solidFill>
              </a:rPr>
            </a:br>
            <a:r>
              <a:rPr lang="en-US" altLang="ko-KR" sz="1400" dirty="0">
                <a:solidFill>
                  <a:srgbClr val="768FD4"/>
                </a:solidFill>
              </a:rPr>
              <a:t>sub-hourly electricity usage in Commercial buildings</a:t>
            </a:r>
            <a:endParaRPr lang="ko-KR" altLang="en-US" sz="1400" dirty="0">
              <a:solidFill>
                <a:srgbClr val="768FD4"/>
              </a:solidFill>
            </a:endParaRPr>
          </a:p>
        </p:txBody>
      </p:sp>
      <p:sp>
        <p:nvSpPr>
          <p:cNvPr id="16" name="TextBox 15">
            <a:extLst>
              <a:ext uri="{FF2B5EF4-FFF2-40B4-BE49-F238E27FC236}">
                <a16:creationId xmlns:a16="http://schemas.microsoft.com/office/drawing/2014/main" id="{E59FB98E-17EB-EDDD-8E56-9B0890F28171}"/>
              </a:ext>
            </a:extLst>
          </p:cNvPr>
          <p:cNvSpPr txBox="1"/>
          <p:nvPr/>
        </p:nvSpPr>
        <p:spPr>
          <a:xfrm>
            <a:off x="401234" y="626776"/>
            <a:ext cx="2668343"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Introduction</a:t>
            </a:r>
          </a:p>
        </p:txBody>
      </p:sp>
      <p:sp>
        <p:nvSpPr>
          <p:cNvPr id="5" name="직사각형 4">
            <a:extLst>
              <a:ext uri="{FF2B5EF4-FFF2-40B4-BE49-F238E27FC236}">
                <a16:creationId xmlns:a16="http://schemas.microsoft.com/office/drawing/2014/main" id="{AC0CC513-A29D-4842-9FF9-B89CFBE6E051}"/>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C6B2F9B1-F615-EE80-9CA5-57A4BCFACEBB}"/>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D70AC2B5-E49A-DFFF-06EF-9A3970DC596F}"/>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제목 1">
            <a:extLst>
              <a:ext uri="{FF2B5EF4-FFF2-40B4-BE49-F238E27FC236}">
                <a16:creationId xmlns:a16="http://schemas.microsoft.com/office/drawing/2014/main" id="{82B1F8BD-579D-5F28-8B2B-1EA39F34B641}"/>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20" name="제목 1">
            <a:extLst>
              <a:ext uri="{FF2B5EF4-FFF2-40B4-BE49-F238E27FC236}">
                <a16:creationId xmlns:a16="http://schemas.microsoft.com/office/drawing/2014/main" id="{96DDE697-49DB-0EB4-1142-98D7E4C9DB79}"/>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Tree>
    <p:extLst>
      <p:ext uri="{BB962C8B-B14F-4D97-AF65-F5344CB8AC3E}">
        <p14:creationId xmlns:p14="http://schemas.microsoft.com/office/powerpoint/2010/main" val="1007606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0FD405ED-5D3F-B00E-324B-64D242A4B44C}"/>
              </a:ext>
            </a:extLst>
          </p:cNvPr>
          <p:cNvSpPr txBox="1"/>
          <p:nvPr/>
        </p:nvSpPr>
        <p:spPr>
          <a:xfrm>
            <a:off x="539552" y="1259949"/>
            <a:ext cx="5943136" cy="369332"/>
          </a:xfrm>
          <a:prstGeom prst="rect">
            <a:avLst/>
          </a:prstGeom>
          <a:noFill/>
        </p:spPr>
        <p:txBody>
          <a:bodyPr wrap="square">
            <a:spAutoFit/>
          </a:bodyPr>
          <a:lstStyle/>
          <a:p>
            <a:pPr marL="342900" indent="-342900">
              <a:buFont typeface="+mj-lt"/>
              <a:buAutoNum type="arabicPeriod"/>
            </a:pPr>
            <a:r>
              <a:rPr lang="en-US" altLang="ko-KR" b="1" dirty="0">
                <a:solidFill>
                  <a:srgbClr val="768FD4"/>
                </a:solidFill>
              </a:rPr>
              <a:t>Description of a case study: a building complex</a:t>
            </a:r>
            <a:endParaRPr lang="ko-KR" altLang="en-US" b="1" dirty="0">
              <a:solidFill>
                <a:srgbClr val="768FD4"/>
              </a:solidFill>
            </a:endParaRPr>
          </a:p>
        </p:txBody>
      </p:sp>
      <p:grpSp>
        <p:nvGrpSpPr>
          <p:cNvPr id="6" name="그룹 5">
            <a:extLst>
              <a:ext uri="{FF2B5EF4-FFF2-40B4-BE49-F238E27FC236}">
                <a16:creationId xmlns:a16="http://schemas.microsoft.com/office/drawing/2014/main" id="{BA0619ED-2178-DB66-6F21-8F25A0EC2AD8}"/>
              </a:ext>
            </a:extLst>
          </p:cNvPr>
          <p:cNvGrpSpPr>
            <a:grpSpLocks/>
          </p:cNvGrpSpPr>
          <p:nvPr/>
        </p:nvGrpSpPr>
        <p:grpSpPr>
          <a:xfrm>
            <a:off x="599176" y="1770832"/>
            <a:ext cx="5496824" cy="4705676"/>
            <a:chOff x="599176" y="1770832"/>
            <a:chExt cx="5496824" cy="4705676"/>
          </a:xfrm>
        </p:grpSpPr>
        <p:pic>
          <p:nvPicPr>
            <p:cNvPr id="4" name="그림 3">
              <a:extLst>
                <a:ext uri="{FF2B5EF4-FFF2-40B4-BE49-F238E27FC236}">
                  <a16:creationId xmlns:a16="http://schemas.microsoft.com/office/drawing/2014/main" id="{2D875608-6935-5616-ABD4-3583117D80B5}"/>
                </a:ext>
              </a:extLst>
            </p:cNvPr>
            <p:cNvPicPr>
              <a:picLocks noChangeAspect="1"/>
            </p:cNvPicPr>
            <p:nvPr/>
          </p:nvPicPr>
          <p:blipFill>
            <a:blip r:embed="rId3"/>
            <a:stretch>
              <a:fillRect/>
            </a:stretch>
          </p:blipFill>
          <p:spPr>
            <a:xfrm>
              <a:off x="599176" y="1770832"/>
              <a:ext cx="5496824" cy="4705676"/>
            </a:xfrm>
            <a:prstGeom prst="rect">
              <a:avLst/>
            </a:prstGeom>
          </p:spPr>
        </p:pic>
        <p:sp>
          <p:nvSpPr>
            <p:cNvPr id="5" name="TextBox 4">
              <a:extLst>
                <a:ext uri="{FF2B5EF4-FFF2-40B4-BE49-F238E27FC236}">
                  <a16:creationId xmlns:a16="http://schemas.microsoft.com/office/drawing/2014/main" id="{F2B79E5A-A04D-307F-B0B1-C783D37066AC}"/>
                </a:ext>
              </a:extLst>
            </p:cNvPr>
            <p:cNvSpPr txBox="1">
              <a:spLocks/>
            </p:cNvSpPr>
            <p:nvPr/>
          </p:nvSpPr>
          <p:spPr>
            <a:xfrm>
              <a:off x="4285399" y="4244454"/>
              <a:ext cx="764274" cy="307777"/>
            </a:xfrm>
            <a:prstGeom prst="rect">
              <a:avLst/>
            </a:prstGeom>
            <a:solidFill>
              <a:srgbClr val="768FD4">
                <a:alpha val="69804"/>
              </a:srgbClr>
            </a:solidFill>
          </p:spPr>
          <p:txBody>
            <a:bodyPr wrap="square" rtlCol="0">
              <a:spAutoFit/>
            </a:bodyPr>
            <a:lstStyle/>
            <a:p>
              <a:pPr algn="ctr"/>
              <a:r>
                <a:rPr lang="en-US" altLang="ko-KR" sz="1400" b="1" dirty="0">
                  <a:solidFill>
                    <a:schemeClr val="bg1"/>
                  </a:solidFill>
                </a:rPr>
                <a:t>5 floor</a:t>
              </a:r>
              <a:endParaRPr lang="ko-KR" altLang="en-US" sz="1400" b="1" dirty="0">
                <a:solidFill>
                  <a:schemeClr val="bg1"/>
                </a:solidFill>
              </a:endParaRPr>
            </a:p>
          </p:txBody>
        </p:sp>
        <p:sp>
          <p:nvSpPr>
            <p:cNvPr id="14" name="TextBox 13">
              <a:extLst>
                <a:ext uri="{FF2B5EF4-FFF2-40B4-BE49-F238E27FC236}">
                  <a16:creationId xmlns:a16="http://schemas.microsoft.com/office/drawing/2014/main" id="{3732EFD3-9F8F-EBB6-5EDA-CB9A79BA22A0}"/>
                </a:ext>
              </a:extLst>
            </p:cNvPr>
            <p:cNvSpPr txBox="1">
              <a:spLocks/>
            </p:cNvSpPr>
            <p:nvPr/>
          </p:nvSpPr>
          <p:spPr>
            <a:xfrm>
              <a:off x="2547567" y="4244454"/>
              <a:ext cx="764274" cy="307777"/>
            </a:xfrm>
            <a:prstGeom prst="rect">
              <a:avLst/>
            </a:prstGeom>
            <a:solidFill>
              <a:srgbClr val="768FD4">
                <a:alpha val="69804"/>
              </a:srgbClr>
            </a:solidFill>
          </p:spPr>
          <p:txBody>
            <a:bodyPr wrap="square" rtlCol="0">
              <a:spAutoFit/>
            </a:bodyPr>
            <a:lstStyle/>
            <a:p>
              <a:pPr algn="ctr"/>
              <a:r>
                <a:rPr lang="en-US" altLang="ko-KR" sz="1400" b="1" dirty="0">
                  <a:solidFill>
                    <a:schemeClr val="bg1"/>
                  </a:solidFill>
                </a:rPr>
                <a:t>4 floor</a:t>
              </a:r>
              <a:endParaRPr lang="ko-KR" altLang="en-US" sz="1400" b="1" dirty="0">
                <a:solidFill>
                  <a:schemeClr val="bg1"/>
                </a:solidFill>
              </a:endParaRPr>
            </a:p>
          </p:txBody>
        </p:sp>
        <p:sp>
          <p:nvSpPr>
            <p:cNvPr id="15" name="TextBox 14">
              <a:extLst>
                <a:ext uri="{FF2B5EF4-FFF2-40B4-BE49-F238E27FC236}">
                  <a16:creationId xmlns:a16="http://schemas.microsoft.com/office/drawing/2014/main" id="{1F1BD3AC-FC22-2831-7100-FCDE3D71FD9A}"/>
                </a:ext>
              </a:extLst>
            </p:cNvPr>
            <p:cNvSpPr txBox="1">
              <a:spLocks/>
            </p:cNvSpPr>
            <p:nvPr/>
          </p:nvSpPr>
          <p:spPr>
            <a:xfrm>
              <a:off x="2547567" y="2397867"/>
              <a:ext cx="764274" cy="307777"/>
            </a:xfrm>
            <a:prstGeom prst="rect">
              <a:avLst/>
            </a:prstGeom>
            <a:solidFill>
              <a:srgbClr val="768FD4">
                <a:alpha val="69804"/>
              </a:srgbClr>
            </a:solidFill>
          </p:spPr>
          <p:txBody>
            <a:bodyPr wrap="square" rtlCol="0">
              <a:spAutoFit/>
            </a:bodyPr>
            <a:lstStyle/>
            <a:p>
              <a:pPr algn="ctr"/>
              <a:r>
                <a:rPr lang="en-US" altLang="ko-KR" sz="1400" b="1" dirty="0">
                  <a:solidFill>
                    <a:schemeClr val="bg1"/>
                  </a:solidFill>
                </a:rPr>
                <a:t>2 floor</a:t>
              </a:r>
              <a:endParaRPr lang="ko-KR" altLang="en-US" sz="1400" b="1" dirty="0">
                <a:solidFill>
                  <a:schemeClr val="bg1"/>
                </a:solidFill>
              </a:endParaRPr>
            </a:p>
          </p:txBody>
        </p:sp>
      </p:grpSp>
      <p:pic>
        <p:nvPicPr>
          <p:cNvPr id="7" name="그림 6">
            <a:extLst>
              <a:ext uri="{FF2B5EF4-FFF2-40B4-BE49-F238E27FC236}">
                <a16:creationId xmlns:a16="http://schemas.microsoft.com/office/drawing/2014/main" id="{EA89B9C6-741B-0738-DBE2-DBF6FA011DCB}"/>
              </a:ext>
            </a:extLst>
          </p:cNvPr>
          <p:cNvPicPr>
            <a:picLocks noChangeAspect="1"/>
          </p:cNvPicPr>
          <p:nvPr/>
        </p:nvPicPr>
        <p:blipFill>
          <a:blip r:embed="rId4"/>
          <a:stretch>
            <a:fillRect/>
          </a:stretch>
        </p:blipFill>
        <p:spPr>
          <a:xfrm>
            <a:off x="6482688" y="3622858"/>
            <a:ext cx="4938472" cy="2979409"/>
          </a:xfrm>
          <a:prstGeom prst="rect">
            <a:avLst/>
          </a:prstGeom>
        </p:spPr>
      </p:pic>
      <p:cxnSp>
        <p:nvCxnSpPr>
          <p:cNvPr id="18" name="직선 연결선 17">
            <a:extLst>
              <a:ext uri="{FF2B5EF4-FFF2-40B4-BE49-F238E27FC236}">
                <a16:creationId xmlns:a16="http://schemas.microsoft.com/office/drawing/2014/main" id="{716783DC-502D-DDF3-DEEB-E9CB518C10A9}"/>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19" name="제목 1">
            <a:extLst>
              <a:ext uri="{FF2B5EF4-FFF2-40B4-BE49-F238E27FC236}">
                <a16:creationId xmlns:a16="http://schemas.microsoft.com/office/drawing/2014/main" id="{DEB1E58B-3FC5-85E5-0E02-DE7123B33B15}"/>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768FD4"/>
                </a:solidFill>
              </a:rPr>
              <a:t>2. Artificial neural network model for forecasting </a:t>
            </a:r>
            <a:br>
              <a:rPr lang="en-US" altLang="ko-KR" sz="1400">
                <a:solidFill>
                  <a:srgbClr val="768FD4"/>
                </a:solidFill>
              </a:rPr>
            </a:br>
            <a:r>
              <a:rPr lang="en-US" altLang="ko-KR" sz="1400">
                <a:solidFill>
                  <a:srgbClr val="768FD4"/>
                </a:solidFill>
              </a:rPr>
              <a:t>sub-hourly electricity usage in Commercial buildings</a:t>
            </a:r>
            <a:endParaRPr lang="ko-KR" altLang="en-US" sz="1400" dirty="0">
              <a:solidFill>
                <a:srgbClr val="768FD4"/>
              </a:solidFill>
            </a:endParaRPr>
          </a:p>
        </p:txBody>
      </p:sp>
      <p:sp>
        <p:nvSpPr>
          <p:cNvPr id="20" name="TextBox 19">
            <a:extLst>
              <a:ext uri="{FF2B5EF4-FFF2-40B4-BE49-F238E27FC236}">
                <a16:creationId xmlns:a16="http://schemas.microsoft.com/office/drawing/2014/main" id="{E8530E1E-F354-F593-3EE6-AEC53E36C506}"/>
              </a:ext>
            </a:extLst>
          </p:cNvPr>
          <p:cNvSpPr txBox="1"/>
          <p:nvPr/>
        </p:nvSpPr>
        <p:spPr>
          <a:xfrm>
            <a:off x="401234" y="626776"/>
            <a:ext cx="4770206"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Methodological approach</a:t>
            </a:r>
          </a:p>
        </p:txBody>
      </p:sp>
      <p:sp>
        <p:nvSpPr>
          <p:cNvPr id="21" name="직사각형 20">
            <a:extLst>
              <a:ext uri="{FF2B5EF4-FFF2-40B4-BE49-F238E27FC236}">
                <a16:creationId xmlns:a16="http://schemas.microsoft.com/office/drawing/2014/main" id="{A8E7FF20-8EE3-FADA-8232-D4F562730CB6}"/>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0C1E9253-BAEA-FE0F-4D51-581252CF7832}"/>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BE6648C3-2E40-742B-8F50-01BE5C0C9B20}"/>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제목 1">
            <a:extLst>
              <a:ext uri="{FF2B5EF4-FFF2-40B4-BE49-F238E27FC236}">
                <a16:creationId xmlns:a16="http://schemas.microsoft.com/office/drawing/2014/main" id="{5C87C233-BB3B-7BF0-E4BD-D3B586C5F0B4}"/>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25" name="제목 1">
            <a:extLst>
              <a:ext uri="{FF2B5EF4-FFF2-40B4-BE49-F238E27FC236}">
                <a16:creationId xmlns:a16="http://schemas.microsoft.com/office/drawing/2014/main" id="{5B8409A3-FCB3-6269-699C-CD40C5ABB9F8}"/>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
        <p:nvSpPr>
          <p:cNvPr id="26" name="사각형: 둥근 모서리 25">
            <a:extLst>
              <a:ext uri="{FF2B5EF4-FFF2-40B4-BE49-F238E27FC236}">
                <a16:creationId xmlns:a16="http://schemas.microsoft.com/office/drawing/2014/main" id="{D5346180-43A7-7D8F-4CF3-667A7E913C0B}"/>
              </a:ext>
            </a:extLst>
          </p:cNvPr>
          <p:cNvSpPr/>
          <p:nvPr/>
        </p:nvSpPr>
        <p:spPr>
          <a:xfrm>
            <a:off x="6853790" y="1297325"/>
            <a:ext cx="4938472" cy="220108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16000">
              <a:lnSpc>
                <a:spcPct val="140000"/>
              </a:lnSpc>
              <a:buFont typeface="Arial" panose="020B0604020202020204" pitchFamily="34" charset="0"/>
              <a:buChar char="•"/>
            </a:pPr>
            <a:r>
              <a:rPr lang="en-US" altLang="ko-KR" sz="1600" dirty="0">
                <a:solidFill>
                  <a:schemeClr val="tx1"/>
                </a:solidFill>
              </a:rPr>
              <a:t>Two absorption chiller systems</a:t>
            </a:r>
          </a:p>
          <a:p>
            <a:pPr marL="742950" lvl="1" indent="-216000">
              <a:lnSpc>
                <a:spcPct val="140000"/>
              </a:lnSpc>
              <a:buFont typeface="Arial" panose="020B0604020202020204" pitchFamily="34" charset="0"/>
              <a:buChar char="•"/>
            </a:pPr>
            <a:r>
              <a:rPr lang="en-US" altLang="ko-KR" sz="1600" dirty="0">
                <a:solidFill>
                  <a:schemeClr val="tx1"/>
                </a:solidFill>
              </a:rPr>
              <a:t>Constant air volume (CAV) </a:t>
            </a:r>
            <a:r>
              <a:rPr lang="en-US" altLang="ko-KR" sz="1600" dirty="0">
                <a:solidFill>
                  <a:schemeClr val="bg1">
                    <a:lumMod val="50000"/>
                  </a:schemeClr>
                </a:solidFill>
              </a:rPr>
              <a:t>– BLDG 1</a:t>
            </a:r>
          </a:p>
          <a:p>
            <a:pPr marL="742950" lvl="1" indent="-216000">
              <a:lnSpc>
                <a:spcPct val="140000"/>
              </a:lnSpc>
              <a:buFont typeface="Arial" panose="020B0604020202020204" pitchFamily="34" charset="0"/>
              <a:buChar char="•"/>
            </a:pPr>
            <a:r>
              <a:rPr lang="en-US" altLang="ko-KR" sz="1600" dirty="0">
                <a:solidFill>
                  <a:schemeClr val="tx1"/>
                </a:solidFill>
              </a:rPr>
              <a:t>Fan coil units (FCU) </a:t>
            </a:r>
            <a:r>
              <a:rPr lang="en-US" altLang="ko-KR" sz="1600" dirty="0">
                <a:solidFill>
                  <a:schemeClr val="bg1">
                    <a:lumMod val="50000"/>
                  </a:schemeClr>
                </a:solidFill>
              </a:rPr>
              <a:t>– BLDG 2</a:t>
            </a:r>
          </a:p>
          <a:p>
            <a:pPr marL="285750" indent="-216000">
              <a:lnSpc>
                <a:spcPct val="140000"/>
              </a:lnSpc>
              <a:buFont typeface="Arial" panose="020B0604020202020204" pitchFamily="34" charset="0"/>
              <a:buChar char="•"/>
            </a:pPr>
            <a:r>
              <a:rPr lang="en-US" altLang="ko-KR" sz="1600" dirty="0">
                <a:solidFill>
                  <a:schemeClr val="tx1"/>
                </a:solidFill>
              </a:rPr>
              <a:t>Electric heat pump (EHP) </a:t>
            </a:r>
            <a:r>
              <a:rPr lang="en-US" altLang="ko-KR" sz="1600" dirty="0">
                <a:solidFill>
                  <a:schemeClr val="bg1">
                    <a:lumMod val="50000"/>
                  </a:schemeClr>
                </a:solidFill>
              </a:rPr>
              <a:t>– BLDG 1, 2, 3</a:t>
            </a:r>
          </a:p>
          <a:p>
            <a:pPr marL="285750" indent="-216000">
              <a:lnSpc>
                <a:spcPct val="140000"/>
              </a:lnSpc>
              <a:buFont typeface="Arial" panose="020B0604020202020204" pitchFamily="34" charset="0"/>
              <a:buChar char="•"/>
            </a:pPr>
            <a:r>
              <a:rPr lang="en-US" altLang="ko-KR" sz="1600" dirty="0">
                <a:solidFill>
                  <a:schemeClr val="tx1"/>
                </a:solidFill>
              </a:rPr>
              <a:t>Building management system (BMS) </a:t>
            </a:r>
            <a:br>
              <a:rPr lang="en-US" altLang="ko-KR" sz="1600" dirty="0">
                <a:solidFill>
                  <a:schemeClr val="tx1"/>
                </a:solidFill>
              </a:rPr>
            </a:br>
            <a:r>
              <a:rPr lang="en-US" altLang="ko-KR" sz="1600" dirty="0">
                <a:solidFill>
                  <a:schemeClr val="tx1"/>
                </a:solidFill>
              </a:rPr>
              <a:t>: monitor operational conditions</a:t>
            </a:r>
          </a:p>
        </p:txBody>
      </p:sp>
      <mc:AlternateContent xmlns:mc="http://schemas.openxmlformats.org/markup-compatibility/2006" xmlns:a14="http://schemas.microsoft.com/office/drawing/2010/main">
        <mc:Choice Requires="a14">
          <p:sp>
            <p:nvSpPr>
              <p:cNvPr id="8" name="사각형: 둥근 모서리 7">
                <a:extLst>
                  <a:ext uri="{FF2B5EF4-FFF2-40B4-BE49-F238E27FC236}">
                    <a16:creationId xmlns:a16="http://schemas.microsoft.com/office/drawing/2014/main" id="{CEDE08A2-757E-81B5-65DB-41F417719CE9}"/>
                  </a:ext>
                </a:extLst>
              </p:cNvPr>
              <p:cNvSpPr/>
              <p:nvPr/>
            </p:nvSpPr>
            <p:spPr>
              <a:xfrm>
                <a:off x="770840" y="5439886"/>
                <a:ext cx="4824161" cy="1162381"/>
              </a:xfrm>
              <a:prstGeom prst="roundRect">
                <a:avLst>
                  <a:gd name="adj" fmla="val 7194"/>
                </a:avLst>
              </a:prstGeom>
              <a:solidFill>
                <a:srgbClr val="EDF0F9">
                  <a:alpha val="69804"/>
                </a:srgbClr>
              </a:solidFill>
              <a:ln>
                <a:solidFill>
                  <a:srgbClr val="B6C3E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30000"/>
                  </a:lnSpc>
                  <a:buFont typeface="Arial" panose="020B0604020202020204" pitchFamily="34" charset="0"/>
                  <a:buChar char="•"/>
                </a:pPr>
                <a:r>
                  <a:rPr lang="en-US" altLang="ko-KR" sz="1600" dirty="0">
                    <a:solidFill>
                      <a:schemeClr val="tx1"/>
                    </a:solidFill>
                  </a:rPr>
                  <a:t>Three office buildings in urban area</a:t>
                </a:r>
              </a:p>
              <a:p>
                <a:pPr marL="742950" lvl="1" indent="-285750">
                  <a:lnSpc>
                    <a:spcPct val="150000"/>
                  </a:lnSpc>
                  <a:buFont typeface="Arial" panose="020B0604020202020204" pitchFamily="34" charset="0"/>
                  <a:buChar char="•"/>
                </a:pPr>
                <a:r>
                  <a:rPr lang="en-US" altLang="ko-KR" sz="1600" dirty="0">
                    <a:solidFill>
                      <a:schemeClr val="tx1"/>
                    </a:solidFill>
                  </a:rPr>
                  <a:t>15,224</a:t>
                </a:r>
                <a14:m>
                  <m:oMath xmlns:m="http://schemas.openxmlformats.org/officeDocument/2006/math">
                    <m:r>
                      <a:rPr lang="en-US" altLang="ko-KR" sz="1600" b="0" i="0" smtClean="0">
                        <a:solidFill>
                          <a:schemeClr val="tx1"/>
                        </a:solidFill>
                        <a:latin typeface="Cambria Math" panose="02040503050406030204" pitchFamily="18" charset="0"/>
                      </a:rPr>
                      <m:t> </m:t>
                    </m:r>
                    <m:sSup>
                      <m:sSupPr>
                        <m:ctrlPr>
                          <a:rPr lang="en-US" altLang="ko-KR" sz="1600" i="1" smtClean="0">
                            <a:solidFill>
                              <a:schemeClr val="tx1"/>
                            </a:solidFill>
                            <a:latin typeface="Cambria Math" panose="02040503050406030204" pitchFamily="18" charset="0"/>
                          </a:rPr>
                        </m:ctrlPr>
                      </m:sSupPr>
                      <m:e>
                        <m:r>
                          <a:rPr lang="en-US" altLang="ko-KR" sz="1600" b="0" i="1" smtClean="0">
                            <a:solidFill>
                              <a:schemeClr val="tx1"/>
                            </a:solidFill>
                            <a:latin typeface="Cambria Math" panose="02040503050406030204" pitchFamily="18" charset="0"/>
                          </a:rPr>
                          <m:t>𝑚</m:t>
                        </m:r>
                      </m:e>
                      <m:sup>
                        <m:r>
                          <a:rPr lang="en-US" altLang="ko-KR" sz="1600" b="0" i="1" smtClean="0">
                            <a:solidFill>
                              <a:schemeClr val="tx1"/>
                            </a:solidFill>
                            <a:latin typeface="Cambria Math" panose="02040503050406030204" pitchFamily="18" charset="0"/>
                          </a:rPr>
                          <m:t>2</m:t>
                        </m:r>
                      </m:sup>
                    </m:sSup>
                  </m:oMath>
                </a14:m>
                <a:r>
                  <a:rPr lang="en-US" altLang="ko-KR" sz="1600" dirty="0">
                    <a:solidFill>
                      <a:schemeClr val="tx1"/>
                    </a:solidFill>
                  </a:rPr>
                  <a:t> </a:t>
                </a:r>
              </a:p>
              <a:p>
                <a:pPr marL="742950" lvl="1" indent="-285750">
                  <a:lnSpc>
                    <a:spcPct val="150000"/>
                  </a:lnSpc>
                  <a:buFont typeface="Arial" panose="020B0604020202020204" pitchFamily="34" charset="0"/>
                  <a:buChar char="•"/>
                </a:pPr>
                <a:r>
                  <a:rPr lang="en-US" altLang="ko-KR" sz="1600" dirty="0">
                    <a:solidFill>
                      <a:schemeClr val="tx1"/>
                    </a:solidFill>
                  </a:rPr>
                  <a:t>All managed by one utility billing system</a:t>
                </a:r>
              </a:p>
            </p:txBody>
          </p:sp>
        </mc:Choice>
        <mc:Fallback xmlns="">
          <p:sp>
            <p:nvSpPr>
              <p:cNvPr id="8" name="사각형: 둥근 모서리 7">
                <a:extLst>
                  <a:ext uri="{FF2B5EF4-FFF2-40B4-BE49-F238E27FC236}">
                    <a16:creationId xmlns:a16="http://schemas.microsoft.com/office/drawing/2014/main" id="{CEDE08A2-757E-81B5-65DB-41F417719CE9}"/>
                  </a:ext>
                </a:extLst>
              </p:cNvPr>
              <p:cNvSpPr>
                <a:spLocks noRot="1" noChangeAspect="1" noMove="1" noResize="1" noEditPoints="1" noAdjustHandles="1" noChangeArrowheads="1" noChangeShapeType="1" noTextEdit="1"/>
              </p:cNvSpPr>
              <p:nvPr/>
            </p:nvSpPr>
            <p:spPr>
              <a:xfrm>
                <a:off x="770840" y="5439886"/>
                <a:ext cx="4824161" cy="1162381"/>
              </a:xfrm>
              <a:prstGeom prst="roundRect">
                <a:avLst>
                  <a:gd name="adj" fmla="val 7194"/>
                </a:avLst>
              </a:prstGeom>
              <a:blipFill>
                <a:blip r:embed="rId5"/>
                <a:stretch>
                  <a:fillRect b="-2073"/>
                </a:stretch>
              </a:blipFill>
              <a:ln>
                <a:solidFill>
                  <a:srgbClr val="B6C3E8"/>
                </a:solidFill>
              </a:ln>
            </p:spPr>
            <p:txBody>
              <a:bodyPr/>
              <a:lstStyle/>
              <a:p>
                <a:r>
                  <a:rPr lang="ko-KR" altLang="en-US">
                    <a:noFill/>
                  </a:rPr>
                  <a:t> </a:t>
                </a:r>
              </a:p>
            </p:txBody>
          </p:sp>
        </mc:Fallback>
      </mc:AlternateContent>
    </p:spTree>
    <p:extLst>
      <p:ext uri="{BB962C8B-B14F-4D97-AF65-F5344CB8AC3E}">
        <p14:creationId xmlns:p14="http://schemas.microsoft.com/office/powerpoint/2010/main" val="338857270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2550</TotalTime>
  <Words>6532</Words>
  <Application>Microsoft Office PowerPoint</Application>
  <PresentationFormat>와이드스크린</PresentationFormat>
  <Paragraphs>610</Paragraphs>
  <Slides>31</Slides>
  <Notes>30</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31</vt:i4>
      </vt:variant>
    </vt:vector>
  </HeadingPairs>
  <TitlesOfParts>
    <vt:vector size="41" baseType="lpstr">
      <vt:lpstr>Microsoft GothicNeo</vt:lpstr>
      <vt:lpstr>nanum</vt:lpstr>
      <vt:lpstr>NexusSans</vt:lpstr>
      <vt:lpstr>NexusSerif</vt:lpstr>
      <vt:lpstr>맑은 고딕</vt:lpstr>
      <vt:lpstr>Arial</vt:lpstr>
      <vt:lpstr>Cambria Math</vt:lpstr>
      <vt:lpstr>Symbol</vt:lpstr>
      <vt:lpstr>Wingdings</vt:lpstr>
      <vt:lpstr>Office 테마</vt:lpstr>
      <vt:lpstr>PowerPoint 프레젠테이션</vt:lpstr>
      <vt:lpstr>PowerPoint 프레젠테이션</vt:lpstr>
      <vt:lpstr>PowerPoint 프레젠테이션</vt:lpstr>
      <vt:lpstr>PowerPoint 프레젠테이션</vt:lpstr>
      <vt:lpstr>PowerPoint 프레젠테이션</vt:lpstr>
      <vt:lpstr>2. Artificial neural network model for forecasting sub-hourly electricity usage  in Commercial buildings.</vt:lpstr>
      <vt:lpstr>PowerPoint 프레젠테이션</vt:lpstr>
      <vt:lpstr>2. Artificial neural network model for forecasting  sub-hourly electricity usage in Commercial buildings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3. A hybrid model approach for forecasting future residential electricity consumption</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김 소희</dc:creator>
  <cp:lastModifiedBy>김소희 에너지AI트랙/</cp:lastModifiedBy>
  <cp:revision>6</cp:revision>
  <dcterms:created xsi:type="dcterms:W3CDTF">2022-04-22T06:10:54Z</dcterms:created>
  <dcterms:modified xsi:type="dcterms:W3CDTF">2022-06-17T10:46:25Z</dcterms:modified>
</cp:coreProperties>
</file>